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4" r:id="rId4"/>
    <p:sldId id="267" r:id="rId5"/>
    <p:sldId id="269" r:id="rId6"/>
    <p:sldId id="268" r:id="rId7"/>
    <p:sldId id="271" r:id="rId8"/>
    <p:sldId id="273" r:id="rId9"/>
    <p:sldId id="272" r:id="rId10"/>
    <p:sldId id="289" r:id="rId11"/>
    <p:sldId id="287" r:id="rId12"/>
    <p:sldId id="292" r:id="rId13"/>
    <p:sldId id="294" r:id="rId14"/>
    <p:sldId id="274" r:id="rId15"/>
    <p:sldId id="290" r:id="rId16"/>
    <p:sldId id="291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5" r:id="rId27"/>
    <p:sldId id="295" r:id="rId28"/>
    <p:sldId id="293" r:id="rId29"/>
    <p:sldId id="286" r:id="rId30"/>
    <p:sldId id="257" r:id="rId3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FF33"/>
    <a:srgbClr val="FFFF66"/>
    <a:srgbClr val="485156"/>
    <a:srgbClr val="82AF19"/>
    <a:srgbClr val="82AA1E"/>
    <a:srgbClr val="82B819"/>
    <a:srgbClr val="82B80F"/>
    <a:srgbClr val="8AB80F"/>
    <a:srgbClr val="8AB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3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16D12-DA9A-40CF-9105-5DF29F0085C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9BE020-232A-406A-93B4-EAEE2FDC77E3}">
      <dgm:prSet phldrT="[Text]" custT="1"/>
      <dgm:spPr/>
      <dgm:t>
        <a:bodyPr anchor="ctr"/>
        <a:lstStyle/>
        <a:p>
          <a:pPr>
            <a:lnSpc>
              <a:spcPct val="80000"/>
            </a:lnSpc>
          </a:pPr>
          <a:r>
            <a:rPr lang="hu-HU" sz="1400" b="1" dirty="0" smtClean="0"/>
            <a:t>ERIC Plan</a:t>
          </a:r>
          <a:endParaRPr lang="en-GB" sz="1400" b="1" dirty="0"/>
        </a:p>
      </dgm:t>
    </dgm:pt>
    <dgm:pt modelId="{497CE578-5B03-418A-8839-1D54787B0375}" type="parTrans" cxnId="{D49A0A83-BC8A-4219-A551-D2CFEF615647}">
      <dgm:prSet/>
      <dgm:spPr/>
      <dgm:t>
        <a:bodyPr/>
        <a:lstStyle/>
        <a:p>
          <a:endParaRPr lang="en-GB"/>
        </a:p>
      </dgm:t>
    </dgm:pt>
    <dgm:pt modelId="{E6EC448C-C550-4377-A200-15C87BA3CED2}" type="sibTrans" cxnId="{D49A0A83-BC8A-4219-A551-D2CFEF615647}">
      <dgm:prSet/>
      <dgm:spPr/>
      <dgm:t>
        <a:bodyPr/>
        <a:lstStyle/>
        <a:p>
          <a:endParaRPr lang="en-GB"/>
        </a:p>
      </dgm:t>
    </dgm:pt>
    <dgm:pt modelId="{655B3495-8D31-4A0C-A066-59415C2C2E3C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1</a:t>
          </a:r>
          <a:endParaRPr lang="en-GB" sz="1200" b="1" i="1" dirty="0"/>
        </a:p>
      </dgm:t>
    </dgm:pt>
    <dgm:pt modelId="{1A6B0C95-78BD-42EF-9B66-65A96143A69F}" type="parTrans" cxnId="{F3345987-5E1A-49B6-9EC0-FD31AB5D6627}">
      <dgm:prSet/>
      <dgm:spPr/>
      <dgm:t>
        <a:bodyPr/>
        <a:lstStyle/>
        <a:p>
          <a:endParaRPr lang="en-GB"/>
        </a:p>
      </dgm:t>
    </dgm:pt>
    <dgm:pt modelId="{60E8BA2A-5BD5-4EC6-B0F3-BA1D4227D177}" type="sibTrans" cxnId="{F3345987-5E1A-49B6-9EC0-FD31AB5D6627}">
      <dgm:prSet/>
      <dgm:spPr/>
      <dgm:t>
        <a:bodyPr/>
        <a:lstStyle/>
        <a:p>
          <a:endParaRPr lang="en-GB"/>
        </a:p>
      </dgm:t>
    </dgm:pt>
    <dgm:pt modelId="{8936B3F8-6B9C-4FA4-B587-55F0CD59C126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2</a:t>
          </a:r>
          <a:endParaRPr lang="en-GB" sz="1200" b="1" i="1" dirty="0"/>
        </a:p>
      </dgm:t>
    </dgm:pt>
    <dgm:pt modelId="{A574507B-42D7-471D-B7CB-06EA7FC67B1A}" type="parTrans" cxnId="{C9FAFDEA-2182-4099-A308-7D8369EA6D11}">
      <dgm:prSet/>
      <dgm:spPr/>
      <dgm:t>
        <a:bodyPr/>
        <a:lstStyle/>
        <a:p>
          <a:endParaRPr lang="en-GB"/>
        </a:p>
      </dgm:t>
    </dgm:pt>
    <dgm:pt modelId="{3384E7DE-438B-43B9-BDD4-714080B1D8EA}" type="sibTrans" cxnId="{C9FAFDEA-2182-4099-A308-7D8369EA6D11}">
      <dgm:prSet/>
      <dgm:spPr/>
      <dgm:t>
        <a:bodyPr/>
        <a:lstStyle/>
        <a:p>
          <a:endParaRPr lang="en-GB"/>
        </a:p>
      </dgm:t>
    </dgm:pt>
    <dgm:pt modelId="{DB51E8C2-6F05-480D-BBBA-550A26A84E98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3</a:t>
          </a:r>
          <a:endParaRPr lang="en-GB" sz="1200" b="1" i="1" dirty="0"/>
        </a:p>
      </dgm:t>
    </dgm:pt>
    <dgm:pt modelId="{FEF748F4-987F-4A90-9BA8-804596536477}" type="sibTrans" cxnId="{A0FA0B4D-8754-4429-BE57-6064E77616B0}">
      <dgm:prSet/>
      <dgm:spPr/>
      <dgm:t>
        <a:bodyPr/>
        <a:lstStyle/>
        <a:p>
          <a:endParaRPr lang="en-GB"/>
        </a:p>
      </dgm:t>
    </dgm:pt>
    <dgm:pt modelId="{7C2329A3-D98F-4866-935F-79551D8A1465}" type="parTrans" cxnId="{A0FA0B4D-8754-4429-BE57-6064E77616B0}">
      <dgm:prSet/>
      <dgm:spPr/>
      <dgm:t>
        <a:bodyPr/>
        <a:lstStyle/>
        <a:p>
          <a:endParaRPr lang="en-GB"/>
        </a:p>
      </dgm:t>
    </dgm:pt>
    <dgm:pt modelId="{A27AEFEF-FA67-46A6-A7FD-994CA184E11B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4</a:t>
          </a:r>
          <a:endParaRPr lang="en-GB" sz="1200" b="1" i="1" dirty="0"/>
        </a:p>
      </dgm:t>
    </dgm:pt>
    <dgm:pt modelId="{58A3C343-BD75-4B89-AB1A-0A6E04CC3423}" type="parTrans" cxnId="{0B20D707-2098-43F0-9C22-DA01AEC099D2}">
      <dgm:prSet/>
      <dgm:spPr/>
      <dgm:t>
        <a:bodyPr/>
        <a:lstStyle/>
        <a:p>
          <a:endParaRPr lang="en-GB"/>
        </a:p>
      </dgm:t>
    </dgm:pt>
    <dgm:pt modelId="{01FB1926-BAB4-4E38-A8CB-105EC01840B6}" type="sibTrans" cxnId="{0B20D707-2098-43F0-9C22-DA01AEC099D2}">
      <dgm:prSet/>
      <dgm:spPr/>
      <dgm:t>
        <a:bodyPr/>
        <a:lstStyle/>
        <a:p>
          <a:endParaRPr lang="en-GB"/>
        </a:p>
      </dgm:t>
    </dgm:pt>
    <dgm:pt modelId="{13022836-E683-490D-8A81-F72401FA4D2E}" type="pres">
      <dgm:prSet presAssocID="{44D16D12-DA9A-40CF-9105-5DF29F0085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D5263C-F9E1-4411-A285-3FB10CA06A02}" type="pres">
      <dgm:prSet presAssocID="{229BE020-232A-406A-93B4-EAEE2FDC77E3}" presName="hierRoot1" presStyleCnt="0"/>
      <dgm:spPr/>
    </dgm:pt>
    <dgm:pt modelId="{D4F426C0-9975-42AF-8024-B10A4EB6EFEB}" type="pres">
      <dgm:prSet presAssocID="{229BE020-232A-406A-93B4-EAEE2FDC77E3}" presName="composite" presStyleCnt="0"/>
      <dgm:spPr/>
    </dgm:pt>
    <dgm:pt modelId="{595956FF-58CE-49E5-8F72-98B5B5C85DAC}" type="pres">
      <dgm:prSet presAssocID="{229BE020-232A-406A-93B4-EAEE2FDC77E3}" presName="background" presStyleLbl="node0" presStyleIdx="0" presStyleCnt="1"/>
      <dgm:spPr/>
      <dgm:t>
        <a:bodyPr/>
        <a:lstStyle/>
        <a:p>
          <a:endParaRPr lang="en-GB"/>
        </a:p>
      </dgm:t>
    </dgm:pt>
    <dgm:pt modelId="{ECFB3E8E-3391-4E12-9FCA-DBB91728F50A}" type="pres">
      <dgm:prSet presAssocID="{229BE020-232A-406A-93B4-EAEE2FDC77E3}" presName="text" presStyleLbl="fgAcc0" presStyleIdx="0" presStyleCnt="1" custScaleX="202849" custScaleY="129180" custLinFactNeighborY="-814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1D6181-0F1D-4C31-9F5E-249DFF059E09}" type="pres">
      <dgm:prSet presAssocID="{229BE020-232A-406A-93B4-EAEE2FDC77E3}" presName="hierChild2" presStyleCnt="0"/>
      <dgm:spPr/>
    </dgm:pt>
    <dgm:pt modelId="{CCE88DA3-6F2A-42A6-A28A-13D26BEF21D2}" type="pres">
      <dgm:prSet presAssocID="{1A6B0C95-78BD-42EF-9B66-65A96143A69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F30D7B6-62FF-4443-805B-A6E07FF2C810}" type="pres">
      <dgm:prSet presAssocID="{655B3495-8D31-4A0C-A066-59415C2C2E3C}" presName="hierRoot2" presStyleCnt="0"/>
      <dgm:spPr/>
    </dgm:pt>
    <dgm:pt modelId="{62C32D78-D9BB-4E00-9DDE-3A8DDC0DE2A8}" type="pres">
      <dgm:prSet presAssocID="{655B3495-8D31-4A0C-A066-59415C2C2E3C}" presName="composite2" presStyleCnt="0"/>
      <dgm:spPr/>
    </dgm:pt>
    <dgm:pt modelId="{680314F6-4302-4352-A911-6BF441524C26}" type="pres">
      <dgm:prSet presAssocID="{655B3495-8D31-4A0C-A066-59415C2C2E3C}" presName="background2" presStyleLbl="node2" presStyleIdx="0" presStyleCnt="4"/>
      <dgm:spPr/>
    </dgm:pt>
    <dgm:pt modelId="{86405822-1726-4154-AD84-A8C67F4C7E23}" type="pres">
      <dgm:prSet presAssocID="{655B3495-8D31-4A0C-A066-59415C2C2E3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2E711A-AF27-420E-A8C4-2C4DF70996EF}" type="pres">
      <dgm:prSet presAssocID="{655B3495-8D31-4A0C-A066-59415C2C2E3C}" presName="hierChild3" presStyleCnt="0"/>
      <dgm:spPr/>
    </dgm:pt>
    <dgm:pt modelId="{B7312855-5A6B-4F19-B364-7E446165EA56}" type="pres">
      <dgm:prSet presAssocID="{A574507B-42D7-471D-B7CB-06EA7FC67B1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1819604-D7B1-456B-9CF6-D9B3A7B8B2F5}" type="pres">
      <dgm:prSet presAssocID="{8936B3F8-6B9C-4FA4-B587-55F0CD59C126}" presName="hierRoot2" presStyleCnt="0"/>
      <dgm:spPr/>
    </dgm:pt>
    <dgm:pt modelId="{8F8B243B-9255-409B-98DD-6D1A0E4E4212}" type="pres">
      <dgm:prSet presAssocID="{8936B3F8-6B9C-4FA4-B587-55F0CD59C126}" presName="composite2" presStyleCnt="0"/>
      <dgm:spPr/>
    </dgm:pt>
    <dgm:pt modelId="{8A9FB6FD-C250-4289-9329-042E5424B7C1}" type="pres">
      <dgm:prSet presAssocID="{8936B3F8-6B9C-4FA4-B587-55F0CD59C126}" presName="background2" presStyleLbl="node2" presStyleIdx="1" presStyleCnt="4"/>
      <dgm:spPr/>
      <dgm:t>
        <a:bodyPr/>
        <a:lstStyle/>
        <a:p>
          <a:endParaRPr lang="en-GB"/>
        </a:p>
      </dgm:t>
    </dgm:pt>
    <dgm:pt modelId="{891FDBB8-6658-45B8-ABAA-120833590C2A}" type="pres">
      <dgm:prSet presAssocID="{8936B3F8-6B9C-4FA4-B587-55F0CD59C12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A4089-B030-41FC-9EA3-92238B2D9B90}" type="pres">
      <dgm:prSet presAssocID="{8936B3F8-6B9C-4FA4-B587-55F0CD59C126}" presName="hierChild3" presStyleCnt="0"/>
      <dgm:spPr/>
    </dgm:pt>
    <dgm:pt modelId="{DB7311C5-4F3B-475A-A16F-C17ACA20653A}" type="pres">
      <dgm:prSet presAssocID="{7C2329A3-D98F-4866-935F-79551D8A146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67BD5BE-57CB-4569-B0B6-799DC129594F}" type="pres">
      <dgm:prSet presAssocID="{DB51E8C2-6F05-480D-BBBA-550A26A84E98}" presName="hierRoot2" presStyleCnt="0"/>
      <dgm:spPr/>
    </dgm:pt>
    <dgm:pt modelId="{8C896606-A15F-42F0-993E-9CA17CC2F240}" type="pres">
      <dgm:prSet presAssocID="{DB51E8C2-6F05-480D-BBBA-550A26A84E98}" presName="composite2" presStyleCnt="0"/>
      <dgm:spPr/>
    </dgm:pt>
    <dgm:pt modelId="{DFE13506-F45F-4B95-8FEB-D9C1CE1497B6}" type="pres">
      <dgm:prSet presAssocID="{DB51E8C2-6F05-480D-BBBA-550A26A84E98}" presName="background2" presStyleLbl="node2" presStyleIdx="2" presStyleCnt="4"/>
      <dgm:spPr/>
      <dgm:t>
        <a:bodyPr/>
        <a:lstStyle/>
        <a:p>
          <a:endParaRPr lang="en-GB"/>
        </a:p>
      </dgm:t>
    </dgm:pt>
    <dgm:pt modelId="{BDAA78CB-BA11-4DE0-9599-3077FE26A707}" type="pres">
      <dgm:prSet presAssocID="{DB51E8C2-6F05-480D-BBBA-550A26A84E9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BF1619-AA52-4A30-AC31-8D0D9DC774C9}" type="pres">
      <dgm:prSet presAssocID="{DB51E8C2-6F05-480D-BBBA-550A26A84E98}" presName="hierChild3" presStyleCnt="0"/>
      <dgm:spPr/>
    </dgm:pt>
    <dgm:pt modelId="{412C6A3A-2E5B-4F6F-BC18-7338CD4D764B}" type="pres">
      <dgm:prSet presAssocID="{58A3C343-BD75-4B89-AB1A-0A6E04CC3423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265479B-93B2-4ED9-9BEA-61AA144BDB5A}" type="pres">
      <dgm:prSet presAssocID="{A27AEFEF-FA67-46A6-A7FD-994CA184E11B}" presName="hierRoot2" presStyleCnt="0"/>
      <dgm:spPr/>
    </dgm:pt>
    <dgm:pt modelId="{D9BD2F7C-1C92-468D-BDFD-8CA0235A6B2D}" type="pres">
      <dgm:prSet presAssocID="{A27AEFEF-FA67-46A6-A7FD-994CA184E11B}" presName="composite2" presStyleCnt="0"/>
      <dgm:spPr/>
    </dgm:pt>
    <dgm:pt modelId="{249F0B68-8F07-4588-886C-DA86E23713D5}" type="pres">
      <dgm:prSet presAssocID="{A27AEFEF-FA67-46A6-A7FD-994CA184E11B}" presName="background2" presStyleLbl="node2" presStyleIdx="3" presStyleCnt="4"/>
      <dgm:spPr/>
    </dgm:pt>
    <dgm:pt modelId="{B45A5060-70D3-4D17-99B1-4E3371E0B027}" type="pres">
      <dgm:prSet presAssocID="{A27AEFEF-FA67-46A6-A7FD-994CA184E11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5A4466-FE1F-4D81-971B-C489AD835D11}" type="pres">
      <dgm:prSet presAssocID="{A27AEFEF-FA67-46A6-A7FD-994CA184E11B}" presName="hierChild3" presStyleCnt="0"/>
      <dgm:spPr/>
    </dgm:pt>
  </dgm:ptLst>
  <dgm:cxnLst>
    <dgm:cxn modelId="{0B20D707-2098-43F0-9C22-DA01AEC099D2}" srcId="{229BE020-232A-406A-93B4-EAEE2FDC77E3}" destId="{A27AEFEF-FA67-46A6-A7FD-994CA184E11B}" srcOrd="3" destOrd="0" parTransId="{58A3C343-BD75-4B89-AB1A-0A6E04CC3423}" sibTransId="{01FB1926-BAB4-4E38-A8CB-105EC01840B6}"/>
    <dgm:cxn modelId="{FACD5476-1701-FA46-8D3B-E0FC1B66BA28}" type="presOf" srcId="{655B3495-8D31-4A0C-A066-59415C2C2E3C}" destId="{86405822-1726-4154-AD84-A8C67F4C7E23}" srcOrd="0" destOrd="0" presId="urn:microsoft.com/office/officeart/2005/8/layout/hierarchy1"/>
    <dgm:cxn modelId="{D49A0A83-BC8A-4219-A551-D2CFEF615647}" srcId="{44D16D12-DA9A-40CF-9105-5DF29F0085C7}" destId="{229BE020-232A-406A-93B4-EAEE2FDC77E3}" srcOrd="0" destOrd="0" parTransId="{497CE578-5B03-418A-8839-1D54787B0375}" sibTransId="{E6EC448C-C550-4377-A200-15C87BA3CED2}"/>
    <dgm:cxn modelId="{6E525093-0648-3541-8092-36481C87C80E}" type="presOf" srcId="{8936B3F8-6B9C-4FA4-B587-55F0CD59C126}" destId="{891FDBB8-6658-45B8-ABAA-120833590C2A}" srcOrd="0" destOrd="0" presId="urn:microsoft.com/office/officeart/2005/8/layout/hierarchy1"/>
    <dgm:cxn modelId="{24C58DCD-50A3-424D-9034-AFC343C05D47}" type="presOf" srcId="{1A6B0C95-78BD-42EF-9B66-65A96143A69F}" destId="{CCE88DA3-6F2A-42A6-A28A-13D26BEF21D2}" srcOrd="0" destOrd="0" presId="urn:microsoft.com/office/officeart/2005/8/layout/hierarchy1"/>
    <dgm:cxn modelId="{CDAD7CC2-9E51-8F4A-91CA-6701D1E20700}" type="presOf" srcId="{A574507B-42D7-471D-B7CB-06EA7FC67B1A}" destId="{B7312855-5A6B-4F19-B364-7E446165EA56}" srcOrd="0" destOrd="0" presId="urn:microsoft.com/office/officeart/2005/8/layout/hierarchy1"/>
    <dgm:cxn modelId="{ECA006D9-A3B6-9542-BBA1-52B43D2CA600}" type="presOf" srcId="{DB51E8C2-6F05-480D-BBBA-550A26A84E98}" destId="{BDAA78CB-BA11-4DE0-9599-3077FE26A707}" srcOrd="0" destOrd="0" presId="urn:microsoft.com/office/officeart/2005/8/layout/hierarchy1"/>
    <dgm:cxn modelId="{48877EAA-C9E9-7145-83D8-49C0D830314E}" type="presOf" srcId="{229BE020-232A-406A-93B4-EAEE2FDC77E3}" destId="{ECFB3E8E-3391-4E12-9FCA-DBB91728F50A}" srcOrd="0" destOrd="0" presId="urn:microsoft.com/office/officeart/2005/8/layout/hierarchy1"/>
    <dgm:cxn modelId="{C9FAFDEA-2182-4099-A308-7D8369EA6D11}" srcId="{229BE020-232A-406A-93B4-EAEE2FDC77E3}" destId="{8936B3F8-6B9C-4FA4-B587-55F0CD59C126}" srcOrd="1" destOrd="0" parTransId="{A574507B-42D7-471D-B7CB-06EA7FC67B1A}" sibTransId="{3384E7DE-438B-43B9-BDD4-714080B1D8EA}"/>
    <dgm:cxn modelId="{A0FA0B4D-8754-4429-BE57-6064E77616B0}" srcId="{229BE020-232A-406A-93B4-EAEE2FDC77E3}" destId="{DB51E8C2-6F05-480D-BBBA-550A26A84E98}" srcOrd="2" destOrd="0" parTransId="{7C2329A3-D98F-4866-935F-79551D8A1465}" sibTransId="{FEF748F4-987F-4A90-9BA8-804596536477}"/>
    <dgm:cxn modelId="{F3345987-5E1A-49B6-9EC0-FD31AB5D6627}" srcId="{229BE020-232A-406A-93B4-EAEE2FDC77E3}" destId="{655B3495-8D31-4A0C-A066-59415C2C2E3C}" srcOrd="0" destOrd="0" parTransId="{1A6B0C95-78BD-42EF-9B66-65A96143A69F}" sibTransId="{60E8BA2A-5BD5-4EC6-B0F3-BA1D4227D177}"/>
    <dgm:cxn modelId="{E86ACDF8-11C8-8843-97FB-70101A3E320B}" type="presOf" srcId="{58A3C343-BD75-4B89-AB1A-0A6E04CC3423}" destId="{412C6A3A-2E5B-4F6F-BC18-7338CD4D764B}" srcOrd="0" destOrd="0" presId="urn:microsoft.com/office/officeart/2005/8/layout/hierarchy1"/>
    <dgm:cxn modelId="{FCB30F40-48E1-FE49-9642-2B4486D070C4}" type="presOf" srcId="{A27AEFEF-FA67-46A6-A7FD-994CA184E11B}" destId="{B45A5060-70D3-4D17-99B1-4E3371E0B027}" srcOrd="0" destOrd="0" presId="urn:microsoft.com/office/officeart/2005/8/layout/hierarchy1"/>
    <dgm:cxn modelId="{4250E999-CD13-094E-B7A1-DCCB2E071623}" type="presOf" srcId="{7C2329A3-D98F-4866-935F-79551D8A1465}" destId="{DB7311C5-4F3B-475A-A16F-C17ACA20653A}" srcOrd="0" destOrd="0" presId="urn:microsoft.com/office/officeart/2005/8/layout/hierarchy1"/>
    <dgm:cxn modelId="{425B7AC6-A1E0-2842-8679-64001537AEF7}" type="presOf" srcId="{44D16D12-DA9A-40CF-9105-5DF29F0085C7}" destId="{13022836-E683-490D-8A81-F72401FA4D2E}" srcOrd="0" destOrd="0" presId="urn:microsoft.com/office/officeart/2005/8/layout/hierarchy1"/>
    <dgm:cxn modelId="{D5C6B08A-440B-2B46-8F03-9BF486F51661}" type="presParOf" srcId="{13022836-E683-490D-8A81-F72401FA4D2E}" destId="{ABD5263C-F9E1-4411-A285-3FB10CA06A02}" srcOrd="0" destOrd="0" presId="urn:microsoft.com/office/officeart/2005/8/layout/hierarchy1"/>
    <dgm:cxn modelId="{654EB8BB-2CF7-FB4E-AD31-885CC062573D}" type="presParOf" srcId="{ABD5263C-F9E1-4411-A285-3FB10CA06A02}" destId="{D4F426C0-9975-42AF-8024-B10A4EB6EFEB}" srcOrd="0" destOrd="0" presId="urn:microsoft.com/office/officeart/2005/8/layout/hierarchy1"/>
    <dgm:cxn modelId="{6A94A498-5BFA-8C42-A583-191F10D51CE5}" type="presParOf" srcId="{D4F426C0-9975-42AF-8024-B10A4EB6EFEB}" destId="{595956FF-58CE-49E5-8F72-98B5B5C85DAC}" srcOrd="0" destOrd="0" presId="urn:microsoft.com/office/officeart/2005/8/layout/hierarchy1"/>
    <dgm:cxn modelId="{54F4BE84-D6F7-9F40-AA35-5194A2BF88BA}" type="presParOf" srcId="{D4F426C0-9975-42AF-8024-B10A4EB6EFEB}" destId="{ECFB3E8E-3391-4E12-9FCA-DBB91728F50A}" srcOrd="1" destOrd="0" presId="urn:microsoft.com/office/officeart/2005/8/layout/hierarchy1"/>
    <dgm:cxn modelId="{CDF44896-59E7-7644-9171-F14C1DC10FDE}" type="presParOf" srcId="{ABD5263C-F9E1-4411-A285-3FB10CA06A02}" destId="{9C1D6181-0F1D-4C31-9F5E-249DFF059E09}" srcOrd="1" destOrd="0" presId="urn:microsoft.com/office/officeart/2005/8/layout/hierarchy1"/>
    <dgm:cxn modelId="{41000134-F422-DC45-92B3-D8AE5669F232}" type="presParOf" srcId="{9C1D6181-0F1D-4C31-9F5E-249DFF059E09}" destId="{CCE88DA3-6F2A-42A6-A28A-13D26BEF21D2}" srcOrd="0" destOrd="0" presId="urn:microsoft.com/office/officeart/2005/8/layout/hierarchy1"/>
    <dgm:cxn modelId="{83959F3D-E22E-0044-BCC4-8D1ABDD52D72}" type="presParOf" srcId="{9C1D6181-0F1D-4C31-9F5E-249DFF059E09}" destId="{6F30D7B6-62FF-4443-805B-A6E07FF2C810}" srcOrd="1" destOrd="0" presId="urn:microsoft.com/office/officeart/2005/8/layout/hierarchy1"/>
    <dgm:cxn modelId="{FE5E7145-8F05-164D-8F93-1CBD2395A5F4}" type="presParOf" srcId="{6F30D7B6-62FF-4443-805B-A6E07FF2C810}" destId="{62C32D78-D9BB-4E00-9DDE-3A8DDC0DE2A8}" srcOrd="0" destOrd="0" presId="urn:microsoft.com/office/officeart/2005/8/layout/hierarchy1"/>
    <dgm:cxn modelId="{6760678A-B4BB-9C4E-A4E2-06BD201B1E5B}" type="presParOf" srcId="{62C32D78-D9BB-4E00-9DDE-3A8DDC0DE2A8}" destId="{680314F6-4302-4352-A911-6BF441524C26}" srcOrd="0" destOrd="0" presId="urn:microsoft.com/office/officeart/2005/8/layout/hierarchy1"/>
    <dgm:cxn modelId="{CFD7230F-5B9E-0B42-B921-C4F5E89EB25C}" type="presParOf" srcId="{62C32D78-D9BB-4E00-9DDE-3A8DDC0DE2A8}" destId="{86405822-1726-4154-AD84-A8C67F4C7E23}" srcOrd="1" destOrd="0" presId="urn:microsoft.com/office/officeart/2005/8/layout/hierarchy1"/>
    <dgm:cxn modelId="{0C285FBE-13C4-454D-B38F-C325FB15E852}" type="presParOf" srcId="{6F30D7B6-62FF-4443-805B-A6E07FF2C810}" destId="{E62E711A-AF27-420E-A8C4-2C4DF70996EF}" srcOrd="1" destOrd="0" presId="urn:microsoft.com/office/officeart/2005/8/layout/hierarchy1"/>
    <dgm:cxn modelId="{CD275B88-AF0B-3842-988B-B593E015EA0D}" type="presParOf" srcId="{9C1D6181-0F1D-4C31-9F5E-249DFF059E09}" destId="{B7312855-5A6B-4F19-B364-7E446165EA56}" srcOrd="2" destOrd="0" presId="urn:microsoft.com/office/officeart/2005/8/layout/hierarchy1"/>
    <dgm:cxn modelId="{6B2F31BC-59C2-4747-AB36-F6C53DB57526}" type="presParOf" srcId="{9C1D6181-0F1D-4C31-9F5E-249DFF059E09}" destId="{41819604-D7B1-456B-9CF6-D9B3A7B8B2F5}" srcOrd="3" destOrd="0" presId="urn:microsoft.com/office/officeart/2005/8/layout/hierarchy1"/>
    <dgm:cxn modelId="{27868292-329A-8F4A-8605-387FE3F5E15A}" type="presParOf" srcId="{41819604-D7B1-456B-9CF6-D9B3A7B8B2F5}" destId="{8F8B243B-9255-409B-98DD-6D1A0E4E4212}" srcOrd="0" destOrd="0" presId="urn:microsoft.com/office/officeart/2005/8/layout/hierarchy1"/>
    <dgm:cxn modelId="{BE4C524D-A157-6A46-8D84-31CE93D27478}" type="presParOf" srcId="{8F8B243B-9255-409B-98DD-6D1A0E4E4212}" destId="{8A9FB6FD-C250-4289-9329-042E5424B7C1}" srcOrd="0" destOrd="0" presId="urn:microsoft.com/office/officeart/2005/8/layout/hierarchy1"/>
    <dgm:cxn modelId="{3EBC1D39-048B-6442-9544-E5E194470811}" type="presParOf" srcId="{8F8B243B-9255-409B-98DD-6D1A0E4E4212}" destId="{891FDBB8-6658-45B8-ABAA-120833590C2A}" srcOrd="1" destOrd="0" presId="urn:microsoft.com/office/officeart/2005/8/layout/hierarchy1"/>
    <dgm:cxn modelId="{FF6994D7-8987-E742-8A0E-FC8C63FC916D}" type="presParOf" srcId="{41819604-D7B1-456B-9CF6-D9B3A7B8B2F5}" destId="{644A4089-B030-41FC-9EA3-92238B2D9B90}" srcOrd="1" destOrd="0" presId="urn:microsoft.com/office/officeart/2005/8/layout/hierarchy1"/>
    <dgm:cxn modelId="{1B89AE06-7FDE-2944-9B08-17E597157D5D}" type="presParOf" srcId="{9C1D6181-0F1D-4C31-9F5E-249DFF059E09}" destId="{DB7311C5-4F3B-475A-A16F-C17ACA20653A}" srcOrd="4" destOrd="0" presId="urn:microsoft.com/office/officeart/2005/8/layout/hierarchy1"/>
    <dgm:cxn modelId="{5A59E613-0505-FE4D-A603-46B883F54F1E}" type="presParOf" srcId="{9C1D6181-0F1D-4C31-9F5E-249DFF059E09}" destId="{067BD5BE-57CB-4569-B0B6-799DC129594F}" srcOrd="5" destOrd="0" presId="urn:microsoft.com/office/officeart/2005/8/layout/hierarchy1"/>
    <dgm:cxn modelId="{93FF7387-D137-6C43-B1B4-97F45F124800}" type="presParOf" srcId="{067BD5BE-57CB-4569-B0B6-799DC129594F}" destId="{8C896606-A15F-42F0-993E-9CA17CC2F240}" srcOrd="0" destOrd="0" presId="urn:microsoft.com/office/officeart/2005/8/layout/hierarchy1"/>
    <dgm:cxn modelId="{FD72A61A-49FA-CD4F-B559-3CE0382202F7}" type="presParOf" srcId="{8C896606-A15F-42F0-993E-9CA17CC2F240}" destId="{DFE13506-F45F-4B95-8FEB-D9C1CE1497B6}" srcOrd="0" destOrd="0" presId="urn:microsoft.com/office/officeart/2005/8/layout/hierarchy1"/>
    <dgm:cxn modelId="{9ED0D636-E01A-E347-8706-3B64CD294940}" type="presParOf" srcId="{8C896606-A15F-42F0-993E-9CA17CC2F240}" destId="{BDAA78CB-BA11-4DE0-9599-3077FE26A707}" srcOrd="1" destOrd="0" presId="urn:microsoft.com/office/officeart/2005/8/layout/hierarchy1"/>
    <dgm:cxn modelId="{5FE875B1-B505-0345-9D04-A51E9187B5D5}" type="presParOf" srcId="{067BD5BE-57CB-4569-B0B6-799DC129594F}" destId="{20BF1619-AA52-4A30-AC31-8D0D9DC774C9}" srcOrd="1" destOrd="0" presId="urn:microsoft.com/office/officeart/2005/8/layout/hierarchy1"/>
    <dgm:cxn modelId="{AA8A64A4-F761-F245-94E9-773F45FC5D70}" type="presParOf" srcId="{9C1D6181-0F1D-4C31-9F5E-249DFF059E09}" destId="{412C6A3A-2E5B-4F6F-BC18-7338CD4D764B}" srcOrd="6" destOrd="0" presId="urn:microsoft.com/office/officeart/2005/8/layout/hierarchy1"/>
    <dgm:cxn modelId="{50A5D610-3D11-5F4D-B180-931136577474}" type="presParOf" srcId="{9C1D6181-0F1D-4C31-9F5E-249DFF059E09}" destId="{F265479B-93B2-4ED9-9BEA-61AA144BDB5A}" srcOrd="7" destOrd="0" presId="urn:microsoft.com/office/officeart/2005/8/layout/hierarchy1"/>
    <dgm:cxn modelId="{0A54DF62-8586-134A-B84C-66B2F2CF7C62}" type="presParOf" srcId="{F265479B-93B2-4ED9-9BEA-61AA144BDB5A}" destId="{D9BD2F7C-1C92-468D-BDFD-8CA0235A6B2D}" srcOrd="0" destOrd="0" presId="urn:microsoft.com/office/officeart/2005/8/layout/hierarchy1"/>
    <dgm:cxn modelId="{198A5BE4-7DBF-E849-9DC6-4D6C83405CEF}" type="presParOf" srcId="{D9BD2F7C-1C92-468D-BDFD-8CA0235A6B2D}" destId="{249F0B68-8F07-4588-886C-DA86E23713D5}" srcOrd="0" destOrd="0" presId="urn:microsoft.com/office/officeart/2005/8/layout/hierarchy1"/>
    <dgm:cxn modelId="{432224C4-301B-9E44-B410-D2DF5FCEA18C}" type="presParOf" srcId="{D9BD2F7C-1C92-468D-BDFD-8CA0235A6B2D}" destId="{B45A5060-70D3-4D17-99B1-4E3371E0B027}" srcOrd="1" destOrd="0" presId="urn:microsoft.com/office/officeart/2005/8/layout/hierarchy1"/>
    <dgm:cxn modelId="{30F2D84D-4BDE-D145-86BE-12FBC4630060}" type="presParOf" srcId="{F265479B-93B2-4ED9-9BEA-61AA144BDB5A}" destId="{BA5A4466-FE1F-4D81-971B-C489AD835D1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3B788-99EA-A046-88DB-DC6079B6031D}">
      <dgm:prSet phldrT="[Text]" custT="1"/>
      <dgm:spPr/>
      <dgm:t>
        <a:bodyPr/>
        <a:lstStyle/>
        <a:p>
          <a:r>
            <a:rPr lang="en-US" sz="1400" dirty="0"/>
            <a:t>Services connected to real estate, installation in real estate</a:t>
          </a:r>
        </a:p>
      </dgm:t>
    </dgm:pt>
    <dgm:pt modelId="{82AE005E-C6A5-544B-B0A6-68AF6CE28F77}" type="parTrans" cxnId="{BC4FFC3F-400E-144F-8776-6C66E72316F6}">
      <dgm:prSet custT="1"/>
      <dgm:spPr/>
      <dgm:t>
        <a:bodyPr/>
        <a:lstStyle/>
        <a:p>
          <a:endParaRPr lang="en-US" sz="1400"/>
        </a:p>
      </dgm:t>
    </dgm:pt>
    <dgm:pt modelId="{AB94C5AE-A26A-C44A-B1CA-6D919530FD73}" type="sibTrans" cxnId="{BC4FFC3F-400E-144F-8776-6C66E72316F6}">
      <dgm:prSet/>
      <dgm:spPr/>
      <dgm:t>
        <a:bodyPr/>
        <a:lstStyle/>
        <a:p>
          <a:endParaRPr lang="en-US" sz="1400"/>
        </a:p>
      </dgm:t>
    </dgm:pt>
    <dgm:pt modelId="{07942196-4C0E-674D-ABBE-18AF64F04C5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Go to  </a:t>
          </a:r>
          <a:r>
            <a:rPr lang="en-US" sz="1400" b="1" dirty="0"/>
            <a:t>STEP 2A</a:t>
          </a:r>
        </a:p>
      </dgm:t>
    </dgm:pt>
    <dgm:pt modelId="{F17676C2-C28C-A84C-B848-00189538F2D3}" type="parTrans" cxnId="{4ED6FD60-8E07-BE4C-9820-6AE9E6E4C808}">
      <dgm:prSet custT="1"/>
      <dgm:spPr/>
      <dgm:t>
        <a:bodyPr/>
        <a:lstStyle/>
        <a:p>
          <a:endParaRPr lang="en-US" sz="1400"/>
        </a:p>
      </dgm:t>
    </dgm:pt>
    <dgm:pt modelId="{65C92C83-F8AD-D249-9BD7-D9CA7B020A32}" type="sibTrans" cxnId="{4ED6FD60-8E07-BE4C-9820-6AE9E6E4C808}">
      <dgm:prSet/>
      <dgm:spPr/>
      <dgm:t>
        <a:bodyPr/>
        <a:lstStyle/>
        <a:p>
          <a:endParaRPr lang="en-US" sz="1400"/>
        </a:p>
      </dgm:t>
    </dgm:pt>
    <dgm:pt modelId="{BCE5BDEF-A74C-9144-96DB-20035E0D6B92}">
      <dgm:prSet phldrT="[Text]" custT="1"/>
      <dgm:spPr/>
      <dgm:t>
        <a:bodyPr/>
        <a:lstStyle/>
        <a:p>
          <a:r>
            <a:rPr lang="en-US" sz="1400" dirty="0"/>
            <a:t>Other services (Main rule services according to VAT Directive)</a:t>
          </a:r>
        </a:p>
      </dgm:t>
    </dgm:pt>
    <dgm:pt modelId="{3B03F610-21F1-5140-9C4B-8BC11C2666A5}" type="parTrans" cxnId="{EC833D76-FE2A-574B-9395-451B546CEA48}">
      <dgm:prSet custT="1"/>
      <dgm:spPr/>
      <dgm:t>
        <a:bodyPr/>
        <a:lstStyle/>
        <a:p>
          <a:endParaRPr lang="en-US" sz="1400"/>
        </a:p>
      </dgm:t>
    </dgm:pt>
    <dgm:pt modelId="{DA2C868C-C448-7D43-87B9-FE2FE9D00ACA}" type="sibTrans" cxnId="{EC833D76-FE2A-574B-9395-451B546CEA48}">
      <dgm:prSet/>
      <dgm:spPr/>
      <dgm:t>
        <a:bodyPr/>
        <a:lstStyle/>
        <a:p>
          <a:endParaRPr lang="en-US" sz="1400"/>
        </a:p>
      </dgm:t>
    </dgm:pt>
    <dgm:pt modelId="{014C4B30-9E1A-964C-83B1-869E860787E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Go to  </a:t>
          </a:r>
          <a:r>
            <a:rPr lang="en-US" sz="1400" b="1" dirty="0"/>
            <a:t>STEP 2B</a:t>
          </a:r>
        </a:p>
      </dgm:t>
    </dgm:pt>
    <dgm:pt modelId="{4117C9DB-BFD1-374B-AA68-BFB0F3CC2F3A}" type="parTrans" cxnId="{0613E99C-CE08-0045-8586-683FE6A61079}">
      <dgm:prSet custT="1"/>
      <dgm:spPr/>
      <dgm:t>
        <a:bodyPr/>
        <a:lstStyle/>
        <a:p>
          <a:endParaRPr lang="en-US" sz="1400"/>
        </a:p>
      </dgm:t>
    </dgm:pt>
    <dgm:pt modelId="{56054456-223D-E14C-A8ED-570802B6E5C6}" type="sibTrans" cxnId="{0613E99C-CE08-0045-8586-683FE6A61079}">
      <dgm:prSet/>
      <dgm:spPr/>
      <dgm:t>
        <a:bodyPr/>
        <a:lstStyle/>
        <a:p>
          <a:endParaRPr lang="en-US" sz="1400"/>
        </a:p>
      </dgm:t>
    </dgm:pt>
    <dgm:pt modelId="{EABE4701-8987-9344-930C-0C14968F3A79}">
      <dgm:prSet custT="1"/>
      <dgm:spPr/>
      <dgm:t>
        <a:bodyPr/>
        <a:lstStyle/>
        <a:p>
          <a:r>
            <a:rPr lang="en-US" sz="1400" dirty="0"/>
            <a:t>Goods, shipment from other EU-country to </a:t>
          </a:r>
          <a:r>
            <a:rPr lang="de-DE" sz="1400" dirty="0" smtClean="0"/>
            <a:t>ERIC </a:t>
          </a:r>
          <a:r>
            <a:rPr lang="en-US" sz="1400" dirty="0" smtClean="0"/>
            <a:t>in Host </a:t>
          </a:r>
          <a:endParaRPr lang="en-US" sz="1400" dirty="0"/>
        </a:p>
      </dgm:t>
    </dgm:pt>
    <dgm:pt modelId="{B5B62956-FABF-A544-9893-96C1AC98DD87}" type="parTrans" cxnId="{3699E012-75C3-1047-B77C-DB9B5972C8AF}">
      <dgm:prSet custT="1"/>
      <dgm:spPr/>
      <dgm:t>
        <a:bodyPr/>
        <a:lstStyle/>
        <a:p>
          <a:endParaRPr lang="en-US" sz="1400"/>
        </a:p>
      </dgm:t>
    </dgm:pt>
    <dgm:pt modelId="{5405A866-B2D2-854F-9CE6-9728B6D906FD}" type="sibTrans" cxnId="{3699E012-75C3-1047-B77C-DB9B5972C8AF}">
      <dgm:prSet/>
      <dgm:spPr/>
      <dgm:t>
        <a:bodyPr/>
        <a:lstStyle/>
        <a:p>
          <a:endParaRPr lang="en-US" sz="1400"/>
        </a:p>
      </dgm:t>
    </dgm:pt>
    <dgm:pt modelId="{82B9CEE1-2192-2D41-A20C-02C7D6ED3045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Go to  </a:t>
          </a:r>
          <a:r>
            <a:rPr lang="en-US" sz="1400" b="1" dirty="0"/>
            <a:t>STEP 2C</a:t>
          </a:r>
        </a:p>
      </dgm:t>
    </dgm:pt>
    <dgm:pt modelId="{CBDA910D-4DEF-2A43-A359-52039F3EE835}" type="parTrans" cxnId="{B9DD43EF-92C7-C448-9949-6B21E318F070}">
      <dgm:prSet custT="1"/>
      <dgm:spPr/>
      <dgm:t>
        <a:bodyPr/>
        <a:lstStyle/>
        <a:p>
          <a:endParaRPr lang="en-US" sz="1400"/>
        </a:p>
      </dgm:t>
    </dgm:pt>
    <dgm:pt modelId="{4D4A6CFE-E41E-F645-936B-F25676512091}" type="sibTrans" cxnId="{B9DD43EF-92C7-C448-9949-6B21E318F070}">
      <dgm:prSet/>
      <dgm:spPr/>
      <dgm:t>
        <a:bodyPr/>
        <a:lstStyle/>
        <a:p>
          <a:endParaRPr lang="en-US" sz="1400"/>
        </a:p>
      </dgm:t>
    </dgm:pt>
    <dgm:pt modelId="{A04D91C7-C807-5B45-9B7D-03FFBD4EC25A}">
      <dgm:prSet custT="1"/>
      <dgm:spPr/>
      <dgm:t>
        <a:bodyPr/>
        <a:lstStyle/>
        <a:p>
          <a:r>
            <a:rPr lang="en-US" sz="1400" dirty="0"/>
            <a:t>Goods, </a:t>
          </a:r>
        </a:p>
        <a:p>
          <a:r>
            <a:rPr lang="en-US" sz="1400" dirty="0"/>
            <a:t>shipment within </a:t>
          </a:r>
          <a:r>
            <a:rPr lang="en-US" sz="1400" dirty="0" smtClean="0"/>
            <a:t>Host</a:t>
          </a:r>
          <a:endParaRPr lang="en-US" sz="1400" dirty="0"/>
        </a:p>
      </dgm:t>
    </dgm:pt>
    <dgm:pt modelId="{2707025F-F8A1-1D41-8866-51737F185E3D}" type="parTrans" cxnId="{D5BBD07D-52F7-B744-8FA2-74BD9A35AEA1}">
      <dgm:prSet custT="1"/>
      <dgm:spPr/>
      <dgm:t>
        <a:bodyPr/>
        <a:lstStyle/>
        <a:p>
          <a:endParaRPr lang="en-US" sz="1400"/>
        </a:p>
      </dgm:t>
    </dgm:pt>
    <dgm:pt modelId="{2DF680DA-B28A-FD47-9C3F-CB9D3966DE20}" type="sibTrans" cxnId="{D5BBD07D-52F7-B744-8FA2-74BD9A35AEA1}">
      <dgm:prSet/>
      <dgm:spPr/>
      <dgm:t>
        <a:bodyPr/>
        <a:lstStyle/>
        <a:p>
          <a:endParaRPr lang="en-US" sz="1400"/>
        </a:p>
      </dgm:t>
    </dgm:pt>
    <dgm:pt modelId="{7E5C77DE-BD69-914E-A06A-AE8F2C40A096}">
      <dgm:prSet custT="1"/>
      <dgm:spPr/>
      <dgm:t>
        <a:bodyPr/>
        <a:lstStyle/>
        <a:p>
          <a:r>
            <a:rPr lang="en-US" sz="1400" dirty="0"/>
            <a:t>Goods assembled, installation in </a:t>
          </a:r>
          <a:r>
            <a:rPr lang="en-US" sz="1400" dirty="0" smtClean="0"/>
            <a:t>Host Country (</a:t>
          </a:r>
          <a:r>
            <a:rPr lang="en-US" sz="1400" dirty="0"/>
            <a:t>shipment from outside </a:t>
          </a:r>
          <a:r>
            <a:rPr lang="en-US" sz="1400" dirty="0" smtClean="0"/>
            <a:t>Host)</a:t>
          </a:r>
          <a:endParaRPr lang="en-US" sz="1400" dirty="0"/>
        </a:p>
      </dgm:t>
    </dgm:pt>
    <dgm:pt modelId="{EC0A25AB-31B6-EB4B-AD15-48ED7827C598}" type="parTrans" cxnId="{95F421CB-0DC9-4748-9F63-8738DBC6B2A6}">
      <dgm:prSet custT="1"/>
      <dgm:spPr/>
      <dgm:t>
        <a:bodyPr/>
        <a:lstStyle/>
        <a:p>
          <a:endParaRPr lang="en-US" sz="1400"/>
        </a:p>
      </dgm:t>
    </dgm:pt>
    <dgm:pt modelId="{17E6BA43-45C5-A745-B471-9C6DAC29DA1E}" type="sibTrans" cxnId="{95F421CB-0DC9-4748-9F63-8738DBC6B2A6}">
      <dgm:prSet/>
      <dgm:spPr/>
      <dgm:t>
        <a:bodyPr/>
        <a:lstStyle/>
        <a:p>
          <a:endParaRPr lang="en-US" sz="1400"/>
        </a:p>
      </dgm:t>
    </dgm:pt>
    <dgm:pt modelId="{AF83677B-68BB-CD4E-8AD9-014B60546432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Go to  </a:t>
          </a:r>
          <a:r>
            <a:rPr lang="en-US" sz="1400" b="1" dirty="0"/>
            <a:t>STEP 2D</a:t>
          </a:r>
        </a:p>
      </dgm:t>
    </dgm:pt>
    <dgm:pt modelId="{63EC79B4-80BE-5E40-860C-FCD73094B596}" type="parTrans" cxnId="{B7646035-667D-CB47-B43E-BCBF0C99C48F}">
      <dgm:prSet custT="1"/>
      <dgm:spPr/>
      <dgm:t>
        <a:bodyPr/>
        <a:lstStyle/>
        <a:p>
          <a:endParaRPr lang="en-US" sz="1400"/>
        </a:p>
      </dgm:t>
    </dgm:pt>
    <dgm:pt modelId="{2FFA694F-EFB0-DF43-96ED-5915F064E9F5}" type="sibTrans" cxnId="{B7646035-667D-CB47-B43E-BCBF0C99C48F}">
      <dgm:prSet/>
      <dgm:spPr/>
      <dgm:t>
        <a:bodyPr/>
        <a:lstStyle/>
        <a:p>
          <a:endParaRPr lang="en-US" sz="1400"/>
        </a:p>
      </dgm:t>
    </dgm:pt>
    <dgm:pt modelId="{5B59F5DC-F4C5-8D43-939D-847D175EA963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Go to  </a:t>
          </a:r>
          <a:r>
            <a:rPr lang="en-US" sz="1400" b="1" dirty="0"/>
            <a:t>STEP 2E</a:t>
          </a:r>
        </a:p>
      </dgm:t>
    </dgm:pt>
    <dgm:pt modelId="{8F1155F1-57DC-794A-A615-B0326D80C9D7}" type="parTrans" cxnId="{93E90D1B-6E96-864A-9940-4A2147A18BCA}">
      <dgm:prSet custT="1"/>
      <dgm:spPr/>
      <dgm:t>
        <a:bodyPr/>
        <a:lstStyle/>
        <a:p>
          <a:endParaRPr lang="en-US" sz="1400"/>
        </a:p>
      </dgm:t>
    </dgm:pt>
    <dgm:pt modelId="{31950E5D-7E88-0549-8910-DA7AFEB78543}" type="sibTrans" cxnId="{93E90D1B-6E96-864A-9940-4A2147A18BCA}">
      <dgm:prSet/>
      <dgm:spPr/>
      <dgm:t>
        <a:bodyPr/>
        <a:lstStyle/>
        <a:p>
          <a:endParaRPr lang="en-US" sz="1400"/>
        </a:p>
      </dgm:t>
    </dgm:pt>
    <dgm:pt modelId="{A90B74C5-491D-CB43-AE0D-0D6414289831}">
      <dgm:prSet custT="1"/>
      <dgm:spPr/>
      <dgm:t>
        <a:bodyPr/>
        <a:lstStyle/>
        <a:p>
          <a:r>
            <a:rPr lang="en-US" sz="1400" dirty="0"/>
            <a:t>Subject of transaction procured from supplier</a:t>
          </a:r>
        </a:p>
      </dgm:t>
    </dgm:pt>
    <dgm:pt modelId="{7ABF9C31-C50E-2C45-B889-5068E31751D6}" type="parTrans" cxnId="{5D8375FD-B0C4-704F-8710-5801C45B9042}">
      <dgm:prSet/>
      <dgm:spPr/>
      <dgm:t>
        <a:bodyPr/>
        <a:lstStyle/>
        <a:p>
          <a:endParaRPr lang="en-US" sz="1400"/>
        </a:p>
      </dgm:t>
    </dgm:pt>
    <dgm:pt modelId="{C225AD07-3C16-EA41-AAE3-C702A9A96EB8}" type="sibTrans" cxnId="{5D8375FD-B0C4-704F-8710-5801C45B9042}">
      <dgm:prSet/>
      <dgm:spPr/>
      <dgm:t>
        <a:bodyPr/>
        <a:lstStyle/>
        <a:p>
          <a:endParaRPr lang="en-US" sz="1400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79CE3-B5B3-4742-9BBE-D5B040E1F49A}" type="pres">
      <dgm:prSet presAssocID="{A90B74C5-491D-CB43-AE0D-0D6414289831}" presName="root1" presStyleCnt="0"/>
      <dgm:spPr/>
    </dgm:pt>
    <dgm:pt modelId="{B67607C8-3FB6-8144-9177-169D41220F1F}" type="pres">
      <dgm:prSet presAssocID="{A90B74C5-491D-CB43-AE0D-0D64142898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37A28-70FF-2745-8C0B-3361D1E064FC}" type="pres">
      <dgm:prSet presAssocID="{A90B74C5-491D-CB43-AE0D-0D6414289831}" presName="level2hierChild" presStyleCnt="0"/>
      <dgm:spPr/>
    </dgm:pt>
    <dgm:pt modelId="{739D6C21-15D3-544B-9C92-4F283E39653F}" type="pres">
      <dgm:prSet presAssocID="{82AE005E-C6A5-544B-B0A6-68AF6CE28F77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1C2D585-5C02-F247-BFE3-7AA510669AD2}" type="pres">
      <dgm:prSet presAssocID="{82AE005E-C6A5-544B-B0A6-68AF6CE28F7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43A3134-2C62-E548-8F11-8C842246E51A}" type="pres">
      <dgm:prSet presAssocID="{9953B788-99EA-A046-88DB-DC6079B6031D}" presName="root2" presStyleCnt="0"/>
      <dgm:spPr/>
    </dgm:pt>
    <dgm:pt modelId="{E2FF51D4-EF03-2449-BEB3-4515AB18924E}" type="pres">
      <dgm:prSet presAssocID="{9953B788-99EA-A046-88DB-DC6079B6031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40D81-44C1-344A-B98D-B31DC0C80998}" type="pres">
      <dgm:prSet presAssocID="{9953B788-99EA-A046-88DB-DC6079B6031D}" presName="level3hierChild" presStyleCnt="0"/>
      <dgm:spPr/>
    </dgm:pt>
    <dgm:pt modelId="{D48D2E54-CD64-4447-95AB-FC013E68D317}" type="pres">
      <dgm:prSet presAssocID="{F17676C2-C28C-A84C-B848-00189538F2D3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58E6A9D-A89E-0C40-B452-F1415A43AFBE}" type="pres">
      <dgm:prSet presAssocID="{F17676C2-C28C-A84C-B848-00189538F2D3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9238B71-0087-3E46-A2B1-9F94E5ED1AF8}" type="pres">
      <dgm:prSet presAssocID="{07942196-4C0E-674D-ABBE-18AF64F04C50}" presName="root2" presStyleCnt="0"/>
      <dgm:spPr/>
    </dgm:pt>
    <dgm:pt modelId="{83D24169-EC9E-6A4D-B8C9-4D3B278B2B1E}" type="pres">
      <dgm:prSet presAssocID="{07942196-4C0E-674D-ABBE-18AF64F04C50}" presName="LevelTwoTextNode" presStyleLbl="node3" presStyleIdx="0" presStyleCnt="5" custScaleY="49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B17AC-5674-8041-A1FD-F3C7B7A88E59}" type="pres">
      <dgm:prSet presAssocID="{07942196-4C0E-674D-ABBE-18AF64F04C50}" presName="level3hierChild" presStyleCnt="0"/>
      <dgm:spPr/>
    </dgm:pt>
    <dgm:pt modelId="{1D4C0032-D03E-FD46-A753-A8375E6CC809}" type="pres">
      <dgm:prSet presAssocID="{3B03F610-21F1-5140-9C4B-8BC11C2666A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55F2502-098A-BF41-8AC5-5A9BCFB59448}" type="pres">
      <dgm:prSet presAssocID="{3B03F610-21F1-5140-9C4B-8BC11C2666A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E78044E-AD6F-314D-BFCD-5A9892A17761}" type="pres">
      <dgm:prSet presAssocID="{BCE5BDEF-A74C-9144-96DB-20035E0D6B92}" presName="root2" presStyleCnt="0"/>
      <dgm:spPr/>
    </dgm:pt>
    <dgm:pt modelId="{4CEA1B0A-D9F0-1E47-96B3-5C62F97D1DE0}" type="pres">
      <dgm:prSet presAssocID="{BCE5BDEF-A74C-9144-96DB-20035E0D6B9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E23213-7908-4A49-8574-59DB60555A4E}" type="pres">
      <dgm:prSet presAssocID="{BCE5BDEF-A74C-9144-96DB-20035E0D6B92}" presName="level3hierChild" presStyleCnt="0"/>
      <dgm:spPr/>
    </dgm:pt>
    <dgm:pt modelId="{04994121-7EB6-5D45-A2F0-C48D95281B69}" type="pres">
      <dgm:prSet presAssocID="{4117C9DB-BFD1-374B-AA68-BFB0F3CC2F3A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8629F713-590A-AE45-8D24-A7C9C33F9C3A}" type="pres">
      <dgm:prSet presAssocID="{4117C9DB-BFD1-374B-AA68-BFB0F3CC2F3A}" presName="connTx" presStyleLbl="parChTrans1D3" presStyleIdx="1" presStyleCnt="5"/>
      <dgm:spPr/>
      <dgm:t>
        <a:bodyPr/>
        <a:lstStyle/>
        <a:p>
          <a:endParaRPr lang="en-US"/>
        </a:p>
      </dgm:t>
    </dgm:pt>
    <dgm:pt modelId="{C23E0B83-AD39-D94B-BDAA-5BACB1B8FC4F}" type="pres">
      <dgm:prSet presAssocID="{014C4B30-9E1A-964C-83B1-869E860787E8}" presName="root2" presStyleCnt="0"/>
      <dgm:spPr/>
    </dgm:pt>
    <dgm:pt modelId="{97B771B2-F728-8344-AC7B-DAD841774D17}" type="pres">
      <dgm:prSet presAssocID="{014C4B30-9E1A-964C-83B1-869E860787E8}" presName="LevelTwoTextNode" presStyleLbl="node3" presStyleIdx="1" presStyleCnt="5" custScaleY="49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5A77E-516C-3E49-A4FE-EA8686F872C9}" type="pres">
      <dgm:prSet presAssocID="{014C4B30-9E1A-964C-83B1-869E860787E8}" presName="level3hierChild" presStyleCnt="0"/>
      <dgm:spPr/>
    </dgm:pt>
    <dgm:pt modelId="{EA328D41-6925-CB4B-92AA-32B90D3F8CCA}" type="pres">
      <dgm:prSet presAssocID="{B5B62956-FABF-A544-9893-96C1AC98DD8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9C8C7F8-7811-D741-9D51-118E39F450E0}" type="pres">
      <dgm:prSet presAssocID="{B5B62956-FABF-A544-9893-96C1AC98DD8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68BC379-87F9-F84D-AC81-554863F5D0D0}" type="pres">
      <dgm:prSet presAssocID="{EABE4701-8987-9344-930C-0C14968F3A79}" presName="root2" presStyleCnt="0"/>
      <dgm:spPr/>
    </dgm:pt>
    <dgm:pt modelId="{EFCA1659-D513-5442-8758-8D5E6DE1FAE4}" type="pres">
      <dgm:prSet presAssocID="{EABE4701-8987-9344-930C-0C14968F3A7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55089-F656-3648-A9B5-697661231BFB}" type="pres">
      <dgm:prSet presAssocID="{EABE4701-8987-9344-930C-0C14968F3A79}" presName="level3hierChild" presStyleCnt="0"/>
      <dgm:spPr/>
    </dgm:pt>
    <dgm:pt modelId="{3A924255-CF14-6B4C-95F2-8EF83B8C0B3B}" type="pres">
      <dgm:prSet presAssocID="{CBDA910D-4DEF-2A43-A359-52039F3EE83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B48FB5AF-B917-BF4C-9A03-FEDE16D691DB}" type="pres">
      <dgm:prSet presAssocID="{CBDA910D-4DEF-2A43-A359-52039F3EE83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127BE812-ED9F-1E4D-814F-8A2D9DCE054B}" type="pres">
      <dgm:prSet presAssocID="{82B9CEE1-2192-2D41-A20C-02C7D6ED3045}" presName="root2" presStyleCnt="0"/>
      <dgm:spPr/>
    </dgm:pt>
    <dgm:pt modelId="{172F4E9F-6033-CE45-9A47-48AC621E5E43}" type="pres">
      <dgm:prSet presAssocID="{82B9CEE1-2192-2D41-A20C-02C7D6ED3045}" presName="LevelTwoTextNode" presStyleLbl="node3" presStyleIdx="2" presStyleCnt="5" custScaleY="49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AAAEA-A85E-F642-96A7-7E931130540F}" type="pres">
      <dgm:prSet presAssocID="{82B9CEE1-2192-2D41-A20C-02C7D6ED3045}" presName="level3hierChild" presStyleCnt="0"/>
      <dgm:spPr/>
    </dgm:pt>
    <dgm:pt modelId="{99DD19D8-693E-8C43-9772-764DA6A9E857}" type="pres">
      <dgm:prSet presAssocID="{2707025F-F8A1-1D41-8866-51737F185E3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6DFF2A4-D25C-FB4E-BD2D-7CAACB8C09A4}" type="pres">
      <dgm:prSet presAssocID="{2707025F-F8A1-1D41-8866-51737F185E3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9420D17-B814-C043-AEE9-179054857826}" type="pres">
      <dgm:prSet presAssocID="{A04D91C7-C807-5B45-9B7D-03FFBD4EC25A}" presName="root2" presStyleCnt="0"/>
      <dgm:spPr/>
    </dgm:pt>
    <dgm:pt modelId="{DEFAC8DC-2F0B-EB4D-8334-B8937A8F1FF9}" type="pres">
      <dgm:prSet presAssocID="{A04D91C7-C807-5B45-9B7D-03FFBD4EC25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34A79-1A6A-B147-BF5C-5B60581FEEDD}" type="pres">
      <dgm:prSet presAssocID="{A04D91C7-C807-5B45-9B7D-03FFBD4EC25A}" presName="level3hierChild" presStyleCnt="0"/>
      <dgm:spPr/>
    </dgm:pt>
    <dgm:pt modelId="{660F4871-E53E-8B41-85B7-17E9EC890E72}" type="pres">
      <dgm:prSet presAssocID="{63EC79B4-80BE-5E40-860C-FCD73094B596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39C5218-FCFC-A34C-8E35-B7EE27B1242F}" type="pres">
      <dgm:prSet presAssocID="{63EC79B4-80BE-5E40-860C-FCD73094B596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89EED86-4707-4D40-90FB-DFA846446257}" type="pres">
      <dgm:prSet presAssocID="{AF83677B-68BB-CD4E-8AD9-014B60546432}" presName="root2" presStyleCnt="0"/>
      <dgm:spPr/>
    </dgm:pt>
    <dgm:pt modelId="{6516137B-9B11-6949-8E8D-F35FFE00527B}" type="pres">
      <dgm:prSet presAssocID="{AF83677B-68BB-CD4E-8AD9-014B60546432}" presName="LevelTwoTextNode" presStyleLbl="node3" presStyleIdx="3" presStyleCnt="5" custScaleY="49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F83D1-13CA-6A48-A6D6-81DEADC5591C}" type="pres">
      <dgm:prSet presAssocID="{AF83677B-68BB-CD4E-8AD9-014B60546432}" presName="level3hierChild" presStyleCnt="0"/>
      <dgm:spPr/>
    </dgm:pt>
    <dgm:pt modelId="{4626E5F4-5A66-EB46-9A82-B5721387CE65}" type="pres">
      <dgm:prSet presAssocID="{EC0A25AB-31B6-EB4B-AD15-48ED7827C59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1F622B7-B0A4-B84D-9154-C90A1190B461}" type="pres">
      <dgm:prSet presAssocID="{EC0A25AB-31B6-EB4B-AD15-48ED7827C59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94AF3EB-3E02-454C-BC9A-D6750FB546BF}" type="pres">
      <dgm:prSet presAssocID="{7E5C77DE-BD69-914E-A06A-AE8F2C40A096}" presName="root2" presStyleCnt="0"/>
      <dgm:spPr/>
    </dgm:pt>
    <dgm:pt modelId="{2B112D7C-946C-E346-B6F6-1D9DBE3C2248}" type="pres">
      <dgm:prSet presAssocID="{7E5C77DE-BD69-914E-A06A-AE8F2C40A09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77EB-596C-CC47-95C5-EE8AEFCADEDC}" type="pres">
      <dgm:prSet presAssocID="{7E5C77DE-BD69-914E-A06A-AE8F2C40A096}" presName="level3hierChild" presStyleCnt="0"/>
      <dgm:spPr/>
    </dgm:pt>
    <dgm:pt modelId="{B8230AFC-B8E1-3E44-B99E-F0F72ED1FBC8}" type="pres">
      <dgm:prSet presAssocID="{8F1155F1-57DC-794A-A615-B0326D80C9D7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DC0642C5-B710-6444-9FFA-53D90B10FB84}" type="pres">
      <dgm:prSet presAssocID="{8F1155F1-57DC-794A-A615-B0326D80C9D7}" presName="connTx" presStyleLbl="parChTrans1D3" presStyleIdx="4" presStyleCnt="5"/>
      <dgm:spPr/>
      <dgm:t>
        <a:bodyPr/>
        <a:lstStyle/>
        <a:p>
          <a:endParaRPr lang="en-US"/>
        </a:p>
      </dgm:t>
    </dgm:pt>
    <dgm:pt modelId="{81107DAD-3CAB-AF4F-8F8F-FE37602D0C90}" type="pres">
      <dgm:prSet presAssocID="{5B59F5DC-F4C5-8D43-939D-847D175EA963}" presName="root2" presStyleCnt="0"/>
      <dgm:spPr/>
    </dgm:pt>
    <dgm:pt modelId="{09230D35-0A4F-E049-BFCD-F859D7DD1CA1}" type="pres">
      <dgm:prSet presAssocID="{5B59F5DC-F4C5-8D43-939D-847D175EA963}" presName="LevelTwoTextNode" presStyleLbl="node3" presStyleIdx="4" presStyleCnt="5" custScaleY="49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F93A8-A965-D348-B0FF-A5CE52A71A42}" type="pres">
      <dgm:prSet presAssocID="{5B59F5DC-F4C5-8D43-939D-847D175EA963}" presName="level3hierChild" presStyleCnt="0"/>
      <dgm:spPr/>
    </dgm:pt>
  </dgm:ptLst>
  <dgm:cxnLst>
    <dgm:cxn modelId="{3699E012-75C3-1047-B77C-DB9B5972C8AF}" srcId="{A90B74C5-491D-CB43-AE0D-0D6414289831}" destId="{EABE4701-8987-9344-930C-0C14968F3A79}" srcOrd="2" destOrd="0" parTransId="{B5B62956-FABF-A544-9893-96C1AC98DD87}" sibTransId="{5405A866-B2D2-854F-9CE6-9728B6D906FD}"/>
    <dgm:cxn modelId="{2656C767-D931-544D-87F1-B7125A1C06D5}" type="presOf" srcId="{63EC79B4-80BE-5E40-860C-FCD73094B596}" destId="{139C5218-FCFC-A34C-8E35-B7EE27B1242F}" srcOrd="1" destOrd="0" presId="urn:microsoft.com/office/officeart/2005/8/layout/hierarchy2"/>
    <dgm:cxn modelId="{5D8375FD-B0C4-704F-8710-5801C45B9042}" srcId="{CAB10830-540D-2C45-BDE3-EF8A89CAFED8}" destId="{A90B74C5-491D-CB43-AE0D-0D6414289831}" srcOrd="0" destOrd="0" parTransId="{7ABF9C31-C50E-2C45-B889-5068E31751D6}" sibTransId="{C225AD07-3C16-EA41-AAE3-C702A9A96EB8}"/>
    <dgm:cxn modelId="{EC833D76-FE2A-574B-9395-451B546CEA48}" srcId="{A90B74C5-491D-CB43-AE0D-0D6414289831}" destId="{BCE5BDEF-A74C-9144-96DB-20035E0D6B92}" srcOrd="1" destOrd="0" parTransId="{3B03F610-21F1-5140-9C4B-8BC11C2666A5}" sibTransId="{DA2C868C-C448-7D43-87B9-FE2FE9D00ACA}"/>
    <dgm:cxn modelId="{BC4FFC3F-400E-144F-8776-6C66E72316F6}" srcId="{A90B74C5-491D-CB43-AE0D-0D6414289831}" destId="{9953B788-99EA-A046-88DB-DC6079B6031D}" srcOrd="0" destOrd="0" parTransId="{82AE005E-C6A5-544B-B0A6-68AF6CE28F77}" sibTransId="{AB94C5AE-A26A-C44A-B1CA-6D919530FD73}"/>
    <dgm:cxn modelId="{D5BBD07D-52F7-B744-8FA2-74BD9A35AEA1}" srcId="{A90B74C5-491D-CB43-AE0D-0D6414289831}" destId="{A04D91C7-C807-5B45-9B7D-03FFBD4EC25A}" srcOrd="3" destOrd="0" parTransId="{2707025F-F8A1-1D41-8866-51737F185E3D}" sibTransId="{2DF680DA-B28A-FD47-9C3F-CB9D3966DE20}"/>
    <dgm:cxn modelId="{AC261454-00C5-2C41-B2C5-5D8A00AA40EA}" type="presOf" srcId="{9953B788-99EA-A046-88DB-DC6079B6031D}" destId="{E2FF51D4-EF03-2449-BEB3-4515AB18924E}" srcOrd="0" destOrd="0" presId="urn:microsoft.com/office/officeart/2005/8/layout/hierarchy2"/>
    <dgm:cxn modelId="{70FE8ECB-5ACD-8B46-947A-1B7718DEC3EC}" type="presOf" srcId="{4117C9DB-BFD1-374B-AA68-BFB0F3CC2F3A}" destId="{8629F713-590A-AE45-8D24-A7C9C33F9C3A}" srcOrd="1" destOrd="0" presId="urn:microsoft.com/office/officeart/2005/8/layout/hierarchy2"/>
    <dgm:cxn modelId="{209CA041-A228-F646-8F0B-18F5AC851923}" type="presOf" srcId="{8F1155F1-57DC-794A-A615-B0326D80C9D7}" destId="{B8230AFC-B8E1-3E44-B99E-F0F72ED1FBC8}" srcOrd="0" destOrd="0" presId="urn:microsoft.com/office/officeart/2005/8/layout/hierarchy2"/>
    <dgm:cxn modelId="{D884E3C3-AEAC-BE4B-BAED-DE5994CCCADE}" type="presOf" srcId="{2707025F-F8A1-1D41-8866-51737F185E3D}" destId="{99DD19D8-693E-8C43-9772-764DA6A9E857}" srcOrd="0" destOrd="0" presId="urn:microsoft.com/office/officeart/2005/8/layout/hierarchy2"/>
    <dgm:cxn modelId="{6747C2B6-34F8-3148-8B34-F5196ED84A8A}" type="presOf" srcId="{2707025F-F8A1-1D41-8866-51737F185E3D}" destId="{76DFF2A4-D25C-FB4E-BD2D-7CAACB8C09A4}" srcOrd="1" destOrd="0" presId="urn:microsoft.com/office/officeart/2005/8/layout/hierarchy2"/>
    <dgm:cxn modelId="{BF989F0D-3D44-2B45-ACA9-6A544ED25EB7}" type="presOf" srcId="{CAB10830-540D-2C45-BDE3-EF8A89CAFED8}" destId="{146A0648-23D3-1549-B886-D31C67ED652D}" srcOrd="0" destOrd="0" presId="urn:microsoft.com/office/officeart/2005/8/layout/hierarchy2"/>
    <dgm:cxn modelId="{7ADDE1BC-A998-6A41-A96C-60808D5DE1C5}" type="presOf" srcId="{8F1155F1-57DC-794A-A615-B0326D80C9D7}" destId="{DC0642C5-B710-6444-9FFA-53D90B10FB84}" srcOrd="1" destOrd="0" presId="urn:microsoft.com/office/officeart/2005/8/layout/hierarchy2"/>
    <dgm:cxn modelId="{36B6951E-FCEA-D84E-8A7E-D5554EBB5625}" type="presOf" srcId="{3B03F610-21F1-5140-9C4B-8BC11C2666A5}" destId="{C55F2502-098A-BF41-8AC5-5A9BCFB59448}" srcOrd="1" destOrd="0" presId="urn:microsoft.com/office/officeart/2005/8/layout/hierarchy2"/>
    <dgm:cxn modelId="{5C7D55FB-37A5-E641-9AE8-92831C5C9BED}" type="presOf" srcId="{07942196-4C0E-674D-ABBE-18AF64F04C50}" destId="{83D24169-EC9E-6A4D-B8C9-4D3B278B2B1E}" srcOrd="0" destOrd="0" presId="urn:microsoft.com/office/officeart/2005/8/layout/hierarchy2"/>
    <dgm:cxn modelId="{B9DD43EF-92C7-C448-9949-6B21E318F070}" srcId="{EABE4701-8987-9344-930C-0C14968F3A79}" destId="{82B9CEE1-2192-2D41-A20C-02C7D6ED3045}" srcOrd="0" destOrd="0" parTransId="{CBDA910D-4DEF-2A43-A359-52039F3EE835}" sibTransId="{4D4A6CFE-E41E-F645-936B-F25676512091}"/>
    <dgm:cxn modelId="{CD3C6528-9648-E84F-B26C-E8E19466D2E5}" type="presOf" srcId="{CBDA910D-4DEF-2A43-A359-52039F3EE835}" destId="{B48FB5AF-B917-BF4C-9A03-FEDE16D691DB}" srcOrd="1" destOrd="0" presId="urn:microsoft.com/office/officeart/2005/8/layout/hierarchy2"/>
    <dgm:cxn modelId="{4F540F98-847E-334A-95E2-04514E3BA278}" type="presOf" srcId="{4117C9DB-BFD1-374B-AA68-BFB0F3CC2F3A}" destId="{04994121-7EB6-5D45-A2F0-C48D95281B69}" srcOrd="0" destOrd="0" presId="urn:microsoft.com/office/officeart/2005/8/layout/hierarchy2"/>
    <dgm:cxn modelId="{435BDA48-35EA-B14E-8928-EC02F1935B9F}" type="presOf" srcId="{63EC79B4-80BE-5E40-860C-FCD73094B596}" destId="{660F4871-E53E-8B41-85B7-17E9EC890E72}" srcOrd="0" destOrd="0" presId="urn:microsoft.com/office/officeart/2005/8/layout/hierarchy2"/>
    <dgm:cxn modelId="{B0B09DB2-911A-414A-8ABF-2D715FB94AE6}" type="presOf" srcId="{82AE005E-C6A5-544B-B0A6-68AF6CE28F77}" destId="{71C2D585-5C02-F247-BFE3-7AA510669AD2}" srcOrd="1" destOrd="0" presId="urn:microsoft.com/office/officeart/2005/8/layout/hierarchy2"/>
    <dgm:cxn modelId="{B02B91C3-E1CE-F645-A560-ED4A3C23A27C}" type="presOf" srcId="{A90B74C5-491D-CB43-AE0D-0D6414289831}" destId="{B67607C8-3FB6-8144-9177-169D41220F1F}" srcOrd="0" destOrd="0" presId="urn:microsoft.com/office/officeart/2005/8/layout/hierarchy2"/>
    <dgm:cxn modelId="{E35ABC80-8E14-BF49-B367-2FDB9829A100}" type="presOf" srcId="{B5B62956-FABF-A544-9893-96C1AC98DD87}" destId="{EA328D41-6925-CB4B-92AA-32B90D3F8CCA}" srcOrd="0" destOrd="0" presId="urn:microsoft.com/office/officeart/2005/8/layout/hierarchy2"/>
    <dgm:cxn modelId="{248A3E45-444F-3E4F-BBA0-F017F1D6E3CE}" type="presOf" srcId="{82AE005E-C6A5-544B-B0A6-68AF6CE28F77}" destId="{739D6C21-15D3-544B-9C92-4F283E39653F}" srcOrd="0" destOrd="0" presId="urn:microsoft.com/office/officeart/2005/8/layout/hierarchy2"/>
    <dgm:cxn modelId="{F3ADC65A-29A0-F640-8044-E3DFDA52CDDA}" type="presOf" srcId="{BCE5BDEF-A74C-9144-96DB-20035E0D6B92}" destId="{4CEA1B0A-D9F0-1E47-96B3-5C62F97D1DE0}" srcOrd="0" destOrd="0" presId="urn:microsoft.com/office/officeart/2005/8/layout/hierarchy2"/>
    <dgm:cxn modelId="{F4462FF4-AA92-134B-B511-2449766DDDAA}" type="presOf" srcId="{B5B62956-FABF-A544-9893-96C1AC98DD87}" destId="{09C8C7F8-7811-D741-9D51-118E39F450E0}" srcOrd="1" destOrd="0" presId="urn:microsoft.com/office/officeart/2005/8/layout/hierarchy2"/>
    <dgm:cxn modelId="{5B84337A-CE97-3940-965A-06DEC8703AF8}" type="presOf" srcId="{AF83677B-68BB-CD4E-8AD9-014B60546432}" destId="{6516137B-9B11-6949-8E8D-F35FFE00527B}" srcOrd="0" destOrd="0" presId="urn:microsoft.com/office/officeart/2005/8/layout/hierarchy2"/>
    <dgm:cxn modelId="{5A2635A1-24E5-A04A-8F30-CF0C94F000D9}" type="presOf" srcId="{F17676C2-C28C-A84C-B848-00189538F2D3}" destId="{458E6A9D-A89E-0C40-B452-F1415A43AFBE}" srcOrd="1" destOrd="0" presId="urn:microsoft.com/office/officeart/2005/8/layout/hierarchy2"/>
    <dgm:cxn modelId="{79E98EE1-8055-414D-9758-A761E4C31884}" type="presOf" srcId="{EC0A25AB-31B6-EB4B-AD15-48ED7827C598}" destId="{91F622B7-B0A4-B84D-9154-C90A1190B461}" srcOrd="1" destOrd="0" presId="urn:microsoft.com/office/officeart/2005/8/layout/hierarchy2"/>
    <dgm:cxn modelId="{862ED38A-EA9D-1348-A3C2-20AEAA4ACD99}" type="presOf" srcId="{CBDA910D-4DEF-2A43-A359-52039F3EE835}" destId="{3A924255-CF14-6B4C-95F2-8EF83B8C0B3B}" srcOrd="0" destOrd="0" presId="urn:microsoft.com/office/officeart/2005/8/layout/hierarchy2"/>
    <dgm:cxn modelId="{50314738-90F4-D24A-BB79-963D88FA74C3}" type="presOf" srcId="{F17676C2-C28C-A84C-B848-00189538F2D3}" destId="{D48D2E54-CD64-4447-95AB-FC013E68D317}" srcOrd="0" destOrd="0" presId="urn:microsoft.com/office/officeart/2005/8/layout/hierarchy2"/>
    <dgm:cxn modelId="{0613E99C-CE08-0045-8586-683FE6A61079}" srcId="{BCE5BDEF-A74C-9144-96DB-20035E0D6B92}" destId="{014C4B30-9E1A-964C-83B1-869E860787E8}" srcOrd="0" destOrd="0" parTransId="{4117C9DB-BFD1-374B-AA68-BFB0F3CC2F3A}" sibTransId="{56054456-223D-E14C-A8ED-570802B6E5C6}"/>
    <dgm:cxn modelId="{09A45B71-1E18-C64F-93C5-5ECB850D3BEA}" type="presOf" srcId="{7E5C77DE-BD69-914E-A06A-AE8F2C40A096}" destId="{2B112D7C-946C-E346-B6F6-1D9DBE3C2248}" srcOrd="0" destOrd="0" presId="urn:microsoft.com/office/officeart/2005/8/layout/hierarchy2"/>
    <dgm:cxn modelId="{93E90D1B-6E96-864A-9940-4A2147A18BCA}" srcId="{7E5C77DE-BD69-914E-A06A-AE8F2C40A096}" destId="{5B59F5DC-F4C5-8D43-939D-847D175EA963}" srcOrd="0" destOrd="0" parTransId="{8F1155F1-57DC-794A-A615-B0326D80C9D7}" sibTransId="{31950E5D-7E88-0549-8910-DA7AFEB78543}"/>
    <dgm:cxn modelId="{95F421CB-0DC9-4748-9F63-8738DBC6B2A6}" srcId="{A90B74C5-491D-CB43-AE0D-0D6414289831}" destId="{7E5C77DE-BD69-914E-A06A-AE8F2C40A096}" srcOrd="4" destOrd="0" parTransId="{EC0A25AB-31B6-EB4B-AD15-48ED7827C598}" sibTransId="{17E6BA43-45C5-A745-B471-9C6DAC29DA1E}"/>
    <dgm:cxn modelId="{706ED2EA-BDA1-164D-83CE-9C2512F77F56}" type="presOf" srcId="{014C4B30-9E1A-964C-83B1-869E860787E8}" destId="{97B771B2-F728-8344-AC7B-DAD841774D17}" srcOrd="0" destOrd="0" presId="urn:microsoft.com/office/officeart/2005/8/layout/hierarchy2"/>
    <dgm:cxn modelId="{7EF2DB0C-28DD-C74A-A2D8-9352B8ED2D63}" type="presOf" srcId="{3B03F610-21F1-5140-9C4B-8BC11C2666A5}" destId="{1D4C0032-D03E-FD46-A753-A8375E6CC809}" srcOrd="0" destOrd="0" presId="urn:microsoft.com/office/officeart/2005/8/layout/hierarchy2"/>
    <dgm:cxn modelId="{768FA184-F37E-9D44-A514-26E917F17B52}" type="presOf" srcId="{EABE4701-8987-9344-930C-0C14968F3A79}" destId="{EFCA1659-D513-5442-8758-8D5E6DE1FAE4}" srcOrd="0" destOrd="0" presId="urn:microsoft.com/office/officeart/2005/8/layout/hierarchy2"/>
    <dgm:cxn modelId="{C0EC9181-43D7-A444-B986-41D8840466F8}" type="presOf" srcId="{A04D91C7-C807-5B45-9B7D-03FFBD4EC25A}" destId="{DEFAC8DC-2F0B-EB4D-8334-B8937A8F1FF9}" srcOrd="0" destOrd="0" presId="urn:microsoft.com/office/officeart/2005/8/layout/hierarchy2"/>
    <dgm:cxn modelId="{3F2F8805-B1B9-F143-8702-54990238BA8C}" type="presOf" srcId="{82B9CEE1-2192-2D41-A20C-02C7D6ED3045}" destId="{172F4E9F-6033-CE45-9A47-48AC621E5E43}" srcOrd="0" destOrd="0" presId="urn:microsoft.com/office/officeart/2005/8/layout/hierarchy2"/>
    <dgm:cxn modelId="{4ED6FD60-8E07-BE4C-9820-6AE9E6E4C808}" srcId="{9953B788-99EA-A046-88DB-DC6079B6031D}" destId="{07942196-4C0E-674D-ABBE-18AF64F04C50}" srcOrd="0" destOrd="0" parTransId="{F17676C2-C28C-A84C-B848-00189538F2D3}" sibTransId="{65C92C83-F8AD-D249-9BD7-D9CA7B020A32}"/>
    <dgm:cxn modelId="{6FD9E37C-4887-5944-828A-DFC5DD43E019}" type="presOf" srcId="{5B59F5DC-F4C5-8D43-939D-847D175EA963}" destId="{09230D35-0A4F-E049-BFCD-F859D7DD1CA1}" srcOrd="0" destOrd="0" presId="urn:microsoft.com/office/officeart/2005/8/layout/hierarchy2"/>
    <dgm:cxn modelId="{B408C1C1-9528-024A-AA83-2FA80059F14A}" type="presOf" srcId="{EC0A25AB-31B6-EB4B-AD15-48ED7827C598}" destId="{4626E5F4-5A66-EB46-9A82-B5721387CE65}" srcOrd="0" destOrd="0" presId="urn:microsoft.com/office/officeart/2005/8/layout/hierarchy2"/>
    <dgm:cxn modelId="{B7646035-667D-CB47-B43E-BCBF0C99C48F}" srcId="{A04D91C7-C807-5B45-9B7D-03FFBD4EC25A}" destId="{AF83677B-68BB-CD4E-8AD9-014B60546432}" srcOrd="0" destOrd="0" parTransId="{63EC79B4-80BE-5E40-860C-FCD73094B596}" sibTransId="{2FFA694F-EFB0-DF43-96ED-5915F064E9F5}"/>
    <dgm:cxn modelId="{191F8133-A97F-AD42-9397-FF25B3EB1846}" type="presParOf" srcId="{146A0648-23D3-1549-B886-D31C67ED652D}" destId="{F7D79CE3-B5B3-4742-9BBE-D5B040E1F49A}" srcOrd="0" destOrd="0" presId="urn:microsoft.com/office/officeart/2005/8/layout/hierarchy2"/>
    <dgm:cxn modelId="{86D222A3-F04A-CE4D-B608-743581D7722B}" type="presParOf" srcId="{F7D79CE3-B5B3-4742-9BBE-D5B040E1F49A}" destId="{B67607C8-3FB6-8144-9177-169D41220F1F}" srcOrd="0" destOrd="0" presId="urn:microsoft.com/office/officeart/2005/8/layout/hierarchy2"/>
    <dgm:cxn modelId="{A63692FB-21F0-C942-B5E4-E556430C4F2A}" type="presParOf" srcId="{F7D79CE3-B5B3-4742-9BBE-D5B040E1F49A}" destId="{FD637A28-70FF-2745-8C0B-3361D1E064FC}" srcOrd="1" destOrd="0" presId="urn:microsoft.com/office/officeart/2005/8/layout/hierarchy2"/>
    <dgm:cxn modelId="{BC095192-91FB-8F49-AE79-419F0450B7D7}" type="presParOf" srcId="{FD637A28-70FF-2745-8C0B-3361D1E064FC}" destId="{739D6C21-15D3-544B-9C92-4F283E39653F}" srcOrd="0" destOrd="0" presId="urn:microsoft.com/office/officeart/2005/8/layout/hierarchy2"/>
    <dgm:cxn modelId="{46E635EB-A1ED-C04A-B974-6146272612CE}" type="presParOf" srcId="{739D6C21-15D3-544B-9C92-4F283E39653F}" destId="{71C2D585-5C02-F247-BFE3-7AA510669AD2}" srcOrd="0" destOrd="0" presId="urn:microsoft.com/office/officeart/2005/8/layout/hierarchy2"/>
    <dgm:cxn modelId="{1E53357D-D501-7943-B2AF-F8E9C3A81264}" type="presParOf" srcId="{FD637A28-70FF-2745-8C0B-3361D1E064FC}" destId="{643A3134-2C62-E548-8F11-8C842246E51A}" srcOrd="1" destOrd="0" presId="urn:microsoft.com/office/officeart/2005/8/layout/hierarchy2"/>
    <dgm:cxn modelId="{9D18197F-8BE2-E942-BF66-1369DDFE1376}" type="presParOf" srcId="{643A3134-2C62-E548-8F11-8C842246E51A}" destId="{E2FF51D4-EF03-2449-BEB3-4515AB18924E}" srcOrd="0" destOrd="0" presId="urn:microsoft.com/office/officeart/2005/8/layout/hierarchy2"/>
    <dgm:cxn modelId="{6CFAE9DA-72E0-A94C-8214-D401E3049431}" type="presParOf" srcId="{643A3134-2C62-E548-8F11-8C842246E51A}" destId="{A3140D81-44C1-344A-B98D-B31DC0C80998}" srcOrd="1" destOrd="0" presId="urn:microsoft.com/office/officeart/2005/8/layout/hierarchy2"/>
    <dgm:cxn modelId="{09C5BBB3-2700-164E-B362-288F085D8E58}" type="presParOf" srcId="{A3140D81-44C1-344A-B98D-B31DC0C80998}" destId="{D48D2E54-CD64-4447-95AB-FC013E68D317}" srcOrd="0" destOrd="0" presId="urn:microsoft.com/office/officeart/2005/8/layout/hierarchy2"/>
    <dgm:cxn modelId="{E07D6BE7-2D8D-7F4C-B575-6B5C3AEDC1EB}" type="presParOf" srcId="{D48D2E54-CD64-4447-95AB-FC013E68D317}" destId="{458E6A9D-A89E-0C40-B452-F1415A43AFBE}" srcOrd="0" destOrd="0" presId="urn:microsoft.com/office/officeart/2005/8/layout/hierarchy2"/>
    <dgm:cxn modelId="{00039F85-47CB-D14F-87BF-F988C4837BD9}" type="presParOf" srcId="{A3140D81-44C1-344A-B98D-B31DC0C80998}" destId="{29238B71-0087-3E46-A2B1-9F94E5ED1AF8}" srcOrd="1" destOrd="0" presId="urn:microsoft.com/office/officeart/2005/8/layout/hierarchy2"/>
    <dgm:cxn modelId="{B7855ED5-4E61-6440-9A3D-21F9006FDAD7}" type="presParOf" srcId="{29238B71-0087-3E46-A2B1-9F94E5ED1AF8}" destId="{83D24169-EC9E-6A4D-B8C9-4D3B278B2B1E}" srcOrd="0" destOrd="0" presId="urn:microsoft.com/office/officeart/2005/8/layout/hierarchy2"/>
    <dgm:cxn modelId="{CE694CB2-3527-964E-80E2-343BA434DAAB}" type="presParOf" srcId="{29238B71-0087-3E46-A2B1-9F94E5ED1AF8}" destId="{C99B17AC-5674-8041-A1FD-F3C7B7A88E59}" srcOrd="1" destOrd="0" presId="urn:microsoft.com/office/officeart/2005/8/layout/hierarchy2"/>
    <dgm:cxn modelId="{3A4B8421-805F-2941-A9AE-1504493B8591}" type="presParOf" srcId="{FD637A28-70FF-2745-8C0B-3361D1E064FC}" destId="{1D4C0032-D03E-FD46-A753-A8375E6CC809}" srcOrd="2" destOrd="0" presId="urn:microsoft.com/office/officeart/2005/8/layout/hierarchy2"/>
    <dgm:cxn modelId="{8C70BEA4-B325-7E48-8827-98DA3ABF6E5A}" type="presParOf" srcId="{1D4C0032-D03E-FD46-A753-A8375E6CC809}" destId="{C55F2502-098A-BF41-8AC5-5A9BCFB59448}" srcOrd="0" destOrd="0" presId="urn:microsoft.com/office/officeart/2005/8/layout/hierarchy2"/>
    <dgm:cxn modelId="{EDF7E19E-6BA4-AB4A-AD20-964A304F791E}" type="presParOf" srcId="{FD637A28-70FF-2745-8C0B-3361D1E064FC}" destId="{2E78044E-AD6F-314D-BFCD-5A9892A17761}" srcOrd="3" destOrd="0" presId="urn:microsoft.com/office/officeart/2005/8/layout/hierarchy2"/>
    <dgm:cxn modelId="{76CC8445-4AAB-9746-A043-2A06B80A1104}" type="presParOf" srcId="{2E78044E-AD6F-314D-BFCD-5A9892A17761}" destId="{4CEA1B0A-D9F0-1E47-96B3-5C62F97D1DE0}" srcOrd="0" destOrd="0" presId="urn:microsoft.com/office/officeart/2005/8/layout/hierarchy2"/>
    <dgm:cxn modelId="{F345117B-D4FC-7E41-8485-C1B0FEF4B446}" type="presParOf" srcId="{2E78044E-AD6F-314D-BFCD-5A9892A17761}" destId="{07E23213-7908-4A49-8574-59DB60555A4E}" srcOrd="1" destOrd="0" presId="urn:microsoft.com/office/officeart/2005/8/layout/hierarchy2"/>
    <dgm:cxn modelId="{42E5F354-ADFB-B940-832E-F700DD85DA4C}" type="presParOf" srcId="{07E23213-7908-4A49-8574-59DB60555A4E}" destId="{04994121-7EB6-5D45-A2F0-C48D95281B69}" srcOrd="0" destOrd="0" presId="urn:microsoft.com/office/officeart/2005/8/layout/hierarchy2"/>
    <dgm:cxn modelId="{5B834EBC-650A-534A-899F-5F045048B099}" type="presParOf" srcId="{04994121-7EB6-5D45-A2F0-C48D95281B69}" destId="{8629F713-590A-AE45-8D24-A7C9C33F9C3A}" srcOrd="0" destOrd="0" presId="urn:microsoft.com/office/officeart/2005/8/layout/hierarchy2"/>
    <dgm:cxn modelId="{50ACC218-637B-CF40-8114-1589D3A48229}" type="presParOf" srcId="{07E23213-7908-4A49-8574-59DB60555A4E}" destId="{C23E0B83-AD39-D94B-BDAA-5BACB1B8FC4F}" srcOrd="1" destOrd="0" presId="urn:microsoft.com/office/officeart/2005/8/layout/hierarchy2"/>
    <dgm:cxn modelId="{D4788AB2-C454-0B4E-86E9-50BF049EC318}" type="presParOf" srcId="{C23E0B83-AD39-D94B-BDAA-5BACB1B8FC4F}" destId="{97B771B2-F728-8344-AC7B-DAD841774D17}" srcOrd="0" destOrd="0" presId="urn:microsoft.com/office/officeart/2005/8/layout/hierarchy2"/>
    <dgm:cxn modelId="{180E09DC-42AA-C44B-AA0B-EB8D8B0970F7}" type="presParOf" srcId="{C23E0B83-AD39-D94B-BDAA-5BACB1B8FC4F}" destId="{3F95A77E-516C-3E49-A4FE-EA8686F872C9}" srcOrd="1" destOrd="0" presId="urn:microsoft.com/office/officeart/2005/8/layout/hierarchy2"/>
    <dgm:cxn modelId="{147AF250-77D7-364E-B366-847FE016FF31}" type="presParOf" srcId="{FD637A28-70FF-2745-8C0B-3361D1E064FC}" destId="{EA328D41-6925-CB4B-92AA-32B90D3F8CCA}" srcOrd="4" destOrd="0" presId="urn:microsoft.com/office/officeart/2005/8/layout/hierarchy2"/>
    <dgm:cxn modelId="{4D0112DE-5337-9049-8F01-BF7C9A37FFCD}" type="presParOf" srcId="{EA328D41-6925-CB4B-92AA-32B90D3F8CCA}" destId="{09C8C7F8-7811-D741-9D51-118E39F450E0}" srcOrd="0" destOrd="0" presId="urn:microsoft.com/office/officeart/2005/8/layout/hierarchy2"/>
    <dgm:cxn modelId="{7F446D65-1ED2-864D-B1F4-6192B93E5C02}" type="presParOf" srcId="{FD637A28-70FF-2745-8C0B-3361D1E064FC}" destId="{168BC379-87F9-F84D-AC81-554863F5D0D0}" srcOrd="5" destOrd="0" presId="urn:microsoft.com/office/officeart/2005/8/layout/hierarchy2"/>
    <dgm:cxn modelId="{3A6A5EAC-0BB0-8745-94DA-A09F356C2880}" type="presParOf" srcId="{168BC379-87F9-F84D-AC81-554863F5D0D0}" destId="{EFCA1659-D513-5442-8758-8D5E6DE1FAE4}" srcOrd="0" destOrd="0" presId="urn:microsoft.com/office/officeart/2005/8/layout/hierarchy2"/>
    <dgm:cxn modelId="{6ABDB4F7-801C-5E40-9EB5-16DB3B50FD2A}" type="presParOf" srcId="{168BC379-87F9-F84D-AC81-554863F5D0D0}" destId="{3A055089-F656-3648-A9B5-697661231BFB}" srcOrd="1" destOrd="0" presId="urn:microsoft.com/office/officeart/2005/8/layout/hierarchy2"/>
    <dgm:cxn modelId="{9EB968A7-C828-8B48-A17D-C962CD13FFF1}" type="presParOf" srcId="{3A055089-F656-3648-A9B5-697661231BFB}" destId="{3A924255-CF14-6B4C-95F2-8EF83B8C0B3B}" srcOrd="0" destOrd="0" presId="urn:microsoft.com/office/officeart/2005/8/layout/hierarchy2"/>
    <dgm:cxn modelId="{AB05DBDA-0BCC-C64E-A018-15E1373957B3}" type="presParOf" srcId="{3A924255-CF14-6B4C-95F2-8EF83B8C0B3B}" destId="{B48FB5AF-B917-BF4C-9A03-FEDE16D691DB}" srcOrd="0" destOrd="0" presId="urn:microsoft.com/office/officeart/2005/8/layout/hierarchy2"/>
    <dgm:cxn modelId="{7B9EF0CF-D9ED-0C4E-B9D8-8B715C509D8B}" type="presParOf" srcId="{3A055089-F656-3648-A9B5-697661231BFB}" destId="{127BE812-ED9F-1E4D-814F-8A2D9DCE054B}" srcOrd="1" destOrd="0" presId="urn:microsoft.com/office/officeart/2005/8/layout/hierarchy2"/>
    <dgm:cxn modelId="{02947FF7-4A8E-8E4A-9EF8-6D2C84E2112A}" type="presParOf" srcId="{127BE812-ED9F-1E4D-814F-8A2D9DCE054B}" destId="{172F4E9F-6033-CE45-9A47-48AC621E5E43}" srcOrd="0" destOrd="0" presId="urn:microsoft.com/office/officeart/2005/8/layout/hierarchy2"/>
    <dgm:cxn modelId="{CF6697B2-FD1C-EA47-850D-7A3704529DAE}" type="presParOf" srcId="{127BE812-ED9F-1E4D-814F-8A2D9DCE054B}" destId="{C53AAAEA-A85E-F642-96A7-7E931130540F}" srcOrd="1" destOrd="0" presId="urn:microsoft.com/office/officeart/2005/8/layout/hierarchy2"/>
    <dgm:cxn modelId="{FCD07D10-4521-B643-BFF1-32A2227A91C9}" type="presParOf" srcId="{FD637A28-70FF-2745-8C0B-3361D1E064FC}" destId="{99DD19D8-693E-8C43-9772-764DA6A9E857}" srcOrd="6" destOrd="0" presId="urn:microsoft.com/office/officeart/2005/8/layout/hierarchy2"/>
    <dgm:cxn modelId="{226288D7-93C5-8A4D-9BB2-641C33B4937D}" type="presParOf" srcId="{99DD19D8-693E-8C43-9772-764DA6A9E857}" destId="{76DFF2A4-D25C-FB4E-BD2D-7CAACB8C09A4}" srcOrd="0" destOrd="0" presId="urn:microsoft.com/office/officeart/2005/8/layout/hierarchy2"/>
    <dgm:cxn modelId="{8EC8DAC9-9988-7549-9542-18D5021D8281}" type="presParOf" srcId="{FD637A28-70FF-2745-8C0B-3361D1E064FC}" destId="{49420D17-B814-C043-AEE9-179054857826}" srcOrd="7" destOrd="0" presId="urn:microsoft.com/office/officeart/2005/8/layout/hierarchy2"/>
    <dgm:cxn modelId="{25CC0CC1-6A28-C946-A585-8CC316911DC5}" type="presParOf" srcId="{49420D17-B814-C043-AEE9-179054857826}" destId="{DEFAC8DC-2F0B-EB4D-8334-B8937A8F1FF9}" srcOrd="0" destOrd="0" presId="urn:microsoft.com/office/officeart/2005/8/layout/hierarchy2"/>
    <dgm:cxn modelId="{5E8920A1-6F38-5F44-B18B-FA08B97336E6}" type="presParOf" srcId="{49420D17-B814-C043-AEE9-179054857826}" destId="{D5034A79-1A6A-B147-BF5C-5B60581FEEDD}" srcOrd="1" destOrd="0" presId="urn:microsoft.com/office/officeart/2005/8/layout/hierarchy2"/>
    <dgm:cxn modelId="{F14390AC-5FC1-2D4D-BCC8-91F9375DF264}" type="presParOf" srcId="{D5034A79-1A6A-B147-BF5C-5B60581FEEDD}" destId="{660F4871-E53E-8B41-85B7-17E9EC890E72}" srcOrd="0" destOrd="0" presId="urn:microsoft.com/office/officeart/2005/8/layout/hierarchy2"/>
    <dgm:cxn modelId="{58195D55-3822-CB4A-987C-E48593E55FB1}" type="presParOf" srcId="{660F4871-E53E-8B41-85B7-17E9EC890E72}" destId="{139C5218-FCFC-A34C-8E35-B7EE27B1242F}" srcOrd="0" destOrd="0" presId="urn:microsoft.com/office/officeart/2005/8/layout/hierarchy2"/>
    <dgm:cxn modelId="{94B4B532-0938-014C-9B7C-D1D14D1BD365}" type="presParOf" srcId="{D5034A79-1A6A-B147-BF5C-5B60581FEEDD}" destId="{189EED86-4707-4D40-90FB-DFA846446257}" srcOrd="1" destOrd="0" presId="urn:microsoft.com/office/officeart/2005/8/layout/hierarchy2"/>
    <dgm:cxn modelId="{ED30C82D-6937-354B-B675-E0A480AD6B37}" type="presParOf" srcId="{189EED86-4707-4D40-90FB-DFA846446257}" destId="{6516137B-9B11-6949-8E8D-F35FFE00527B}" srcOrd="0" destOrd="0" presId="urn:microsoft.com/office/officeart/2005/8/layout/hierarchy2"/>
    <dgm:cxn modelId="{E3DB3C5E-7BF8-1D41-A922-7555AA6396C3}" type="presParOf" srcId="{189EED86-4707-4D40-90FB-DFA846446257}" destId="{ECBF83D1-13CA-6A48-A6D6-81DEADC5591C}" srcOrd="1" destOrd="0" presId="urn:microsoft.com/office/officeart/2005/8/layout/hierarchy2"/>
    <dgm:cxn modelId="{1F6FDE86-E5C6-F84E-B507-0E58B12C4092}" type="presParOf" srcId="{FD637A28-70FF-2745-8C0B-3361D1E064FC}" destId="{4626E5F4-5A66-EB46-9A82-B5721387CE65}" srcOrd="8" destOrd="0" presId="urn:microsoft.com/office/officeart/2005/8/layout/hierarchy2"/>
    <dgm:cxn modelId="{BCA5A8BA-3BED-3840-B502-1AFE253EE37F}" type="presParOf" srcId="{4626E5F4-5A66-EB46-9A82-B5721387CE65}" destId="{91F622B7-B0A4-B84D-9154-C90A1190B461}" srcOrd="0" destOrd="0" presId="urn:microsoft.com/office/officeart/2005/8/layout/hierarchy2"/>
    <dgm:cxn modelId="{FCA7DB9E-EF01-774B-8D0D-92D9DCA4BCEE}" type="presParOf" srcId="{FD637A28-70FF-2745-8C0B-3361D1E064FC}" destId="{194AF3EB-3E02-454C-BC9A-D6750FB546BF}" srcOrd="9" destOrd="0" presId="urn:microsoft.com/office/officeart/2005/8/layout/hierarchy2"/>
    <dgm:cxn modelId="{7A6F7E4A-338B-D04F-81CB-830EF69638BA}" type="presParOf" srcId="{194AF3EB-3E02-454C-BC9A-D6750FB546BF}" destId="{2B112D7C-946C-E346-B6F6-1D9DBE3C2248}" srcOrd="0" destOrd="0" presId="urn:microsoft.com/office/officeart/2005/8/layout/hierarchy2"/>
    <dgm:cxn modelId="{95E8568E-C93F-0749-AA48-41FAF0441783}" type="presParOf" srcId="{194AF3EB-3E02-454C-BC9A-D6750FB546BF}" destId="{BA0A77EB-596C-CC47-95C5-EE8AEFCADEDC}" srcOrd="1" destOrd="0" presId="urn:microsoft.com/office/officeart/2005/8/layout/hierarchy2"/>
    <dgm:cxn modelId="{B5596A39-0D50-6340-A7CD-C05181E1D9FE}" type="presParOf" srcId="{BA0A77EB-596C-CC47-95C5-EE8AEFCADEDC}" destId="{B8230AFC-B8E1-3E44-B99E-F0F72ED1FBC8}" srcOrd="0" destOrd="0" presId="urn:microsoft.com/office/officeart/2005/8/layout/hierarchy2"/>
    <dgm:cxn modelId="{91761DAA-43EB-5948-A440-E3ABB66E4B58}" type="presParOf" srcId="{B8230AFC-B8E1-3E44-B99E-F0F72ED1FBC8}" destId="{DC0642C5-B710-6444-9FFA-53D90B10FB84}" srcOrd="0" destOrd="0" presId="urn:microsoft.com/office/officeart/2005/8/layout/hierarchy2"/>
    <dgm:cxn modelId="{7701CF98-1525-364A-946D-6EB1E2995ED3}" type="presParOf" srcId="{BA0A77EB-596C-CC47-95C5-EE8AEFCADEDC}" destId="{81107DAD-3CAB-AF4F-8F8F-FE37602D0C90}" srcOrd="1" destOrd="0" presId="urn:microsoft.com/office/officeart/2005/8/layout/hierarchy2"/>
    <dgm:cxn modelId="{414DD263-B609-314C-9947-E4E172E9B89B}" type="presParOf" srcId="{81107DAD-3CAB-AF4F-8F8F-FE37602D0C90}" destId="{09230D35-0A4F-E049-BFCD-F859D7DD1CA1}" srcOrd="0" destOrd="0" presId="urn:microsoft.com/office/officeart/2005/8/layout/hierarchy2"/>
    <dgm:cxn modelId="{934947F8-7A0C-D141-AF45-F2AF22F6B87F}" type="presParOf" srcId="{81107DAD-3CAB-AF4F-8F8F-FE37602D0C90}" destId="{7EBF93A8-A965-D348-B0FF-A5CE52A71A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3B788-99EA-A046-88DB-DC6079B6031D}">
      <dgm:prSet phldrT="[Text]" custT="1"/>
      <dgm:spPr/>
      <dgm:t>
        <a:bodyPr/>
        <a:lstStyle/>
        <a:p>
          <a:r>
            <a:rPr lang="en-US" sz="600" dirty="0"/>
            <a:t>Services connected to real estate, installation in real estate</a:t>
          </a:r>
        </a:p>
      </dgm:t>
    </dgm:pt>
    <dgm:pt modelId="{82AE005E-C6A5-544B-B0A6-68AF6CE28F77}" type="parTrans" cxnId="{BC4FFC3F-400E-144F-8776-6C66E72316F6}">
      <dgm:prSet custT="1"/>
      <dgm:spPr/>
      <dgm:t>
        <a:bodyPr/>
        <a:lstStyle/>
        <a:p>
          <a:endParaRPr lang="en-US" sz="600"/>
        </a:p>
      </dgm:t>
    </dgm:pt>
    <dgm:pt modelId="{AB94C5AE-A26A-C44A-B1CA-6D919530FD73}" type="sibTrans" cxnId="{BC4FFC3F-400E-144F-8776-6C66E72316F6}">
      <dgm:prSet/>
      <dgm:spPr/>
      <dgm:t>
        <a:bodyPr/>
        <a:lstStyle/>
        <a:p>
          <a:endParaRPr lang="en-US" sz="600"/>
        </a:p>
      </dgm:t>
    </dgm:pt>
    <dgm:pt modelId="{07942196-4C0E-674D-ABBE-18AF64F04C5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STEP </a:t>
          </a:r>
          <a:r>
            <a:rPr lang="en-US" sz="1600" b="1" dirty="0"/>
            <a:t>2A</a:t>
          </a:r>
        </a:p>
      </dgm:t>
    </dgm:pt>
    <dgm:pt modelId="{F17676C2-C28C-A84C-B848-00189538F2D3}" type="parTrans" cxnId="{4ED6FD60-8E07-BE4C-9820-6AE9E6E4C808}">
      <dgm:prSet custT="1"/>
      <dgm:spPr/>
      <dgm:t>
        <a:bodyPr/>
        <a:lstStyle/>
        <a:p>
          <a:endParaRPr lang="en-US" sz="600"/>
        </a:p>
      </dgm:t>
    </dgm:pt>
    <dgm:pt modelId="{65C92C83-F8AD-D249-9BD7-D9CA7B020A32}" type="sibTrans" cxnId="{4ED6FD60-8E07-BE4C-9820-6AE9E6E4C808}">
      <dgm:prSet/>
      <dgm:spPr/>
      <dgm:t>
        <a:bodyPr/>
        <a:lstStyle/>
        <a:p>
          <a:endParaRPr lang="en-US" sz="600"/>
        </a:p>
      </dgm:t>
    </dgm:pt>
    <dgm:pt modelId="{BCE5BDEF-A74C-9144-96DB-20035E0D6B92}">
      <dgm:prSet phldrT="[Text]" custT="1"/>
      <dgm:spPr/>
      <dgm:t>
        <a:bodyPr/>
        <a:lstStyle/>
        <a:p>
          <a:r>
            <a:rPr lang="en-US" sz="600" dirty="0"/>
            <a:t>Other services (Main rule services according to VAT Directive)</a:t>
          </a:r>
        </a:p>
      </dgm:t>
    </dgm:pt>
    <dgm:pt modelId="{3B03F610-21F1-5140-9C4B-8BC11C2666A5}" type="parTrans" cxnId="{EC833D76-FE2A-574B-9395-451B546CEA48}">
      <dgm:prSet custT="1"/>
      <dgm:spPr/>
      <dgm:t>
        <a:bodyPr/>
        <a:lstStyle/>
        <a:p>
          <a:endParaRPr lang="en-US" sz="600"/>
        </a:p>
      </dgm:t>
    </dgm:pt>
    <dgm:pt modelId="{DA2C868C-C448-7D43-87B9-FE2FE9D00ACA}" type="sibTrans" cxnId="{EC833D76-FE2A-574B-9395-451B546CEA48}">
      <dgm:prSet/>
      <dgm:spPr/>
      <dgm:t>
        <a:bodyPr/>
        <a:lstStyle/>
        <a:p>
          <a:endParaRPr lang="en-US" sz="600"/>
        </a:p>
      </dgm:t>
    </dgm:pt>
    <dgm:pt modelId="{014C4B30-9E1A-964C-83B1-869E860787E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STEP 2B</a:t>
          </a:r>
          <a:endParaRPr lang="en-US" sz="1600" b="1" dirty="0"/>
        </a:p>
      </dgm:t>
    </dgm:pt>
    <dgm:pt modelId="{4117C9DB-BFD1-374B-AA68-BFB0F3CC2F3A}" type="parTrans" cxnId="{0613E99C-CE08-0045-8586-683FE6A61079}">
      <dgm:prSet custT="1"/>
      <dgm:spPr/>
      <dgm:t>
        <a:bodyPr/>
        <a:lstStyle/>
        <a:p>
          <a:endParaRPr lang="en-US" sz="600"/>
        </a:p>
      </dgm:t>
    </dgm:pt>
    <dgm:pt modelId="{56054456-223D-E14C-A8ED-570802B6E5C6}" type="sibTrans" cxnId="{0613E99C-CE08-0045-8586-683FE6A61079}">
      <dgm:prSet/>
      <dgm:spPr/>
      <dgm:t>
        <a:bodyPr/>
        <a:lstStyle/>
        <a:p>
          <a:endParaRPr lang="en-US" sz="600"/>
        </a:p>
      </dgm:t>
    </dgm:pt>
    <dgm:pt modelId="{EABE4701-8987-9344-930C-0C14968F3A79}">
      <dgm:prSet custT="1"/>
      <dgm:spPr/>
      <dgm:t>
        <a:bodyPr/>
        <a:lstStyle/>
        <a:p>
          <a:r>
            <a:rPr lang="en-US" sz="600" dirty="0"/>
            <a:t>Goods, shipment from other EU-country to </a:t>
          </a:r>
          <a:r>
            <a:rPr lang="de-DE" sz="600" dirty="0" smtClean="0"/>
            <a:t>ERIC </a:t>
          </a:r>
          <a:r>
            <a:rPr lang="en-US" sz="600" dirty="0" smtClean="0"/>
            <a:t>in Host </a:t>
          </a:r>
          <a:endParaRPr lang="en-US" sz="600" dirty="0"/>
        </a:p>
      </dgm:t>
    </dgm:pt>
    <dgm:pt modelId="{B5B62956-FABF-A544-9893-96C1AC98DD87}" type="parTrans" cxnId="{3699E012-75C3-1047-B77C-DB9B5972C8AF}">
      <dgm:prSet custT="1"/>
      <dgm:spPr/>
      <dgm:t>
        <a:bodyPr/>
        <a:lstStyle/>
        <a:p>
          <a:endParaRPr lang="en-US" sz="600"/>
        </a:p>
      </dgm:t>
    </dgm:pt>
    <dgm:pt modelId="{5405A866-B2D2-854F-9CE6-9728B6D906FD}" type="sibTrans" cxnId="{3699E012-75C3-1047-B77C-DB9B5972C8AF}">
      <dgm:prSet/>
      <dgm:spPr/>
      <dgm:t>
        <a:bodyPr/>
        <a:lstStyle/>
        <a:p>
          <a:endParaRPr lang="en-US" sz="600"/>
        </a:p>
      </dgm:t>
    </dgm:pt>
    <dgm:pt modelId="{82B9CEE1-2192-2D41-A20C-02C7D6ED3045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STEP </a:t>
          </a:r>
          <a:r>
            <a:rPr lang="en-US" sz="1600" b="1" dirty="0"/>
            <a:t>2C</a:t>
          </a:r>
        </a:p>
      </dgm:t>
    </dgm:pt>
    <dgm:pt modelId="{CBDA910D-4DEF-2A43-A359-52039F3EE835}" type="parTrans" cxnId="{B9DD43EF-92C7-C448-9949-6B21E318F070}">
      <dgm:prSet custT="1"/>
      <dgm:spPr/>
      <dgm:t>
        <a:bodyPr/>
        <a:lstStyle/>
        <a:p>
          <a:endParaRPr lang="en-US" sz="600"/>
        </a:p>
      </dgm:t>
    </dgm:pt>
    <dgm:pt modelId="{4D4A6CFE-E41E-F645-936B-F25676512091}" type="sibTrans" cxnId="{B9DD43EF-92C7-C448-9949-6B21E318F070}">
      <dgm:prSet/>
      <dgm:spPr/>
      <dgm:t>
        <a:bodyPr/>
        <a:lstStyle/>
        <a:p>
          <a:endParaRPr lang="en-US" sz="600"/>
        </a:p>
      </dgm:t>
    </dgm:pt>
    <dgm:pt modelId="{A04D91C7-C807-5B45-9B7D-03FFBD4EC25A}">
      <dgm:prSet custT="1"/>
      <dgm:spPr/>
      <dgm:t>
        <a:bodyPr/>
        <a:lstStyle/>
        <a:p>
          <a:r>
            <a:rPr lang="en-US" sz="600" dirty="0"/>
            <a:t>Goods, </a:t>
          </a:r>
        </a:p>
        <a:p>
          <a:r>
            <a:rPr lang="en-US" sz="600" dirty="0"/>
            <a:t>shipment within </a:t>
          </a:r>
          <a:r>
            <a:rPr lang="en-US" sz="600" dirty="0" smtClean="0"/>
            <a:t>Host</a:t>
          </a:r>
          <a:endParaRPr lang="en-US" sz="600" dirty="0"/>
        </a:p>
      </dgm:t>
    </dgm:pt>
    <dgm:pt modelId="{2707025F-F8A1-1D41-8866-51737F185E3D}" type="parTrans" cxnId="{D5BBD07D-52F7-B744-8FA2-74BD9A35AEA1}">
      <dgm:prSet custT="1"/>
      <dgm:spPr/>
      <dgm:t>
        <a:bodyPr/>
        <a:lstStyle/>
        <a:p>
          <a:endParaRPr lang="en-US" sz="600"/>
        </a:p>
      </dgm:t>
    </dgm:pt>
    <dgm:pt modelId="{2DF680DA-B28A-FD47-9C3F-CB9D3966DE20}" type="sibTrans" cxnId="{D5BBD07D-52F7-B744-8FA2-74BD9A35AEA1}">
      <dgm:prSet/>
      <dgm:spPr/>
      <dgm:t>
        <a:bodyPr/>
        <a:lstStyle/>
        <a:p>
          <a:endParaRPr lang="en-US" sz="600"/>
        </a:p>
      </dgm:t>
    </dgm:pt>
    <dgm:pt modelId="{7E5C77DE-BD69-914E-A06A-AE8F2C40A096}">
      <dgm:prSet custT="1"/>
      <dgm:spPr/>
      <dgm:t>
        <a:bodyPr/>
        <a:lstStyle/>
        <a:p>
          <a:r>
            <a:rPr lang="en-US" sz="600" dirty="0"/>
            <a:t>Goods assembled, installation in </a:t>
          </a:r>
          <a:r>
            <a:rPr lang="en-US" sz="600" dirty="0" smtClean="0"/>
            <a:t>Host Country (</a:t>
          </a:r>
          <a:r>
            <a:rPr lang="en-US" sz="600" dirty="0"/>
            <a:t>shipment from outside </a:t>
          </a:r>
          <a:r>
            <a:rPr lang="en-US" sz="600" dirty="0" smtClean="0"/>
            <a:t>Host)</a:t>
          </a:r>
          <a:endParaRPr lang="en-US" sz="600" dirty="0"/>
        </a:p>
      </dgm:t>
    </dgm:pt>
    <dgm:pt modelId="{EC0A25AB-31B6-EB4B-AD15-48ED7827C598}" type="parTrans" cxnId="{95F421CB-0DC9-4748-9F63-8738DBC6B2A6}">
      <dgm:prSet custT="1"/>
      <dgm:spPr/>
      <dgm:t>
        <a:bodyPr/>
        <a:lstStyle/>
        <a:p>
          <a:endParaRPr lang="en-US" sz="600"/>
        </a:p>
      </dgm:t>
    </dgm:pt>
    <dgm:pt modelId="{17E6BA43-45C5-A745-B471-9C6DAC29DA1E}" type="sibTrans" cxnId="{95F421CB-0DC9-4748-9F63-8738DBC6B2A6}">
      <dgm:prSet/>
      <dgm:spPr/>
      <dgm:t>
        <a:bodyPr/>
        <a:lstStyle/>
        <a:p>
          <a:endParaRPr lang="en-US" sz="600"/>
        </a:p>
      </dgm:t>
    </dgm:pt>
    <dgm:pt modelId="{AF83677B-68BB-CD4E-8AD9-014B60546432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STEP </a:t>
          </a:r>
          <a:r>
            <a:rPr lang="en-US" sz="1600" b="1" dirty="0"/>
            <a:t>2D</a:t>
          </a:r>
        </a:p>
      </dgm:t>
    </dgm:pt>
    <dgm:pt modelId="{63EC79B4-80BE-5E40-860C-FCD73094B596}" type="parTrans" cxnId="{B7646035-667D-CB47-B43E-BCBF0C99C48F}">
      <dgm:prSet custT="1"/>
      <dgm:spPr/>
      <dgm:t>
        <a:bodyPr/>
        <a:lstStyle/>
        <a:p>
          <a:endParaRPr lang="en-US" sz="600"/>
        </a:p>
      </dgm:t>
    </dgm:pt>
    <dgm:pt modelId="{2FFA694F-EFB0-DF43-96ED-5915F064E9F5}" type="sibTrans" cxnId="{B7646035-667D-CB47-B43E-BCBF0C99C48F}">
      <dgm:prSet/>
      <dgm:spPr/>
      <dgm:t>
        <a:bodyPr/>
        <a:lstStyle/>
        <a:p>
          <a:endParaRPr lang="en-US" sz="600"/>
        </a:p>
      </dgm:t>
    </dgm:pt>
    <dgm:pt modelId="{5B59F5DC-F4C5-8D43-939D-847D175EA963}">
      <dgm:prSet custT="1"/>
      <dgm:spPr>
        <a:solidFill>
          <a:schemeClr val="accent2"/>
        </a:solidFill>
      </dgm:spPr>
      <dgm:t>
        <a:bodyPr/>
        <a:lstStyle/>
        <a:p>
          <a:r>
            <a:rPr lang="en-US" sz="600" dirty="0" smtClean="0"/>
            <a:t> </a:t>
          </a:r>
          <a:r>
            <a:rPr lang="en-US" sz="1600" b="1" dirty="0"/>
            <a:t>STEP 2E</a:t>
          </a:r>
        </a:p>
      </dgm:t>
    </dgm:pt>
    <dgm:pt modelId="{8F1155F1-57DC-794A-A615-B0326D80C9D7}" type="parTrans" cxnId="{93E90D1B-6E96-864A-9940-4A2147A18BCA}">
      <dgm:prSet custT="1"/>
      <dgm:spPr/>
      <dgm:t>
        <a:bodyPr/>
        <a:lstStyle/>
        <a:p>
          <a:endParaRPr lang="en-US" sz="600"/>
        </a:p>
      </dgm:t>
    </dgm:pt>
    <dgm:pt modelId="{31950E5D-7E88-0549-8910-DA7AFEB78543}" type="sibTrans" cxnId="{93E90D1B-6E96-864A-9940-4A2147A18BCA}">
      <dgm:prSet/>
      <dgm:spPr/>
      <dgm:t>
        <a:bodyPr/>
        <a:lstStyle/>
        <a:p>
          <a:endParaRPr lang="en-US" sz="600"/>
        </a:p>
      </dgm:t>
    </dgm:pt>
    <dgm:pt modelId="{A90B74C5-491D-CB43-AE0D-0D6414289831}">
      <dgm:prSet custT="1"/>
      <dgm:spPr/>
      <dgm:t>
        <a:bodyPr/>
        <a:lstStyle/>
        <a:p>
          <a:r>
            <a:rPr lang="en-US" sz="600" dirty="0"/>
            <a:t>Subject of transaction procured from supplier</a:t>
          </a:r>
        </a:p>
      </dgm:t>
    </dgm:pt>
    <dgm:pt modelId="{7ABF9C31-C50E-2C45-B889-5068E31751D6}" type="parTrans" cxnId="{5D8375FD-B0C4-704F-8710-5801C45B9042}">
      <dgm:prSet/>
      <dgm:spPr/>
      <dgm:t>
        <a:bodyPr/>
        <a:lstStyle/>
        <a:p>
          <a:endParaRPr lang="en-US" sz="600"/>
        </a:p>
      </dgm:t>
    </dgm:pt>
    <dgm:pt modelId="{C225AD07-3C16-EA41-AAE3-C702A9A96EB8}" type="sibTrans" cxnId="{5D8375FD-B0C4-704F-8710-5801C45B9042}">
      <dgm:prSet/>
      <dgm:spPr/>
      <dgm:t>
        <a:bodyPr/>
        <a:lstStyle/>
        <a:p>
          <a:endParaRPr lang="en-US" sz="600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79CE3-B5B3-4742-9BBE-D5B040E1F49A}" type="pres">
      <dgm:prSet presAssocID="{A90B74C5-491D-CB43-AE0D-0D6414289831}" presName="root1" presStyleCnt="0"/>
      <dgm:spPr/>
    </dgm:pt>
    <dgm:pt modelId="{B67607C8-3FB6-8144-9177-169D41220F1F}" type="pres">
      <dgm:prSet presAssocID="{A90B74C5-491D-CB43-AE0D-0D64142898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37A28-70FF-2745-8C0B-3361D1E064FC}" type="pres">
      <dgm:prSet presAssocID="{A90B74C5-491D-CB43-AE0D-0D6414289831}" presName="level2hierChild" presStyleCnt="0"/>
      <dgm:spPr/>
    </dgm:pt>
    <dgm:pt modelId="{739D6C21-15D3-544B-9C92-4F283E39653F}" type="pres">
      <dgm:prSet presAssocID="{82AE005E-C6A5-544B-B0A6-68AF6CE28F77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1C2D585-5C02-F247-BFE3-7AA510669AD2}" type="pres">
      <dgm:prSet presAssocID="{82AE005E-C6A5-544B-B0A6-68AF6CE28F7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43A3134-2C62-E548-8F11-8C842246E51A}" type="pres">
      <dgm:prSet presAssocID="{9953B788-99EA-A046-88DB-DC6079B6031D}" presName="root2" presStyleCnt="0"/>
      <dgm:spPr/>
    </dgm:pt>
    <dgm:pt modelId="{E2FF51D4-EF03-2449-BEB3-4515AB18924E}" type="pres">
      <dgm:prSet presAssocID="{9953B788-99EA-A046-88DB-DC6079B6031D}" presName="LevelTwoTextNode" presStyleLbl="node2" presStyleIdx="0" presStyleCnt="5" custLinFactY="-100000" custLinFactNeighborX="-5983" custLinFactNeighborY="-1013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40D81-44C1-344A-B98D-B31DC0C80998}" type="pres">
      <dgm:prSet presAssocID="{9953B788-99EA-A046-88DB-DC6079B6031D}" presName="level3hierChild" presStyleCnt="0"/>
      <dgm:spPr/>
    </dgm:pt>
    <dgm:pt modelId="{D48D2E54-CD64-4447-95AB-FC013E68D317}" type="pres">
      <dgm:prSet presAssocID="{F17676C2-C28C-A84C-B848-00189538F2D3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58E6A9D-A89E-0C40-B452-F1415A43AFBE}" type="pres">
      <dgm:prSet presAssocID="{F17676C2-C28C-A84C-B848-00189538F2D3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9238B71-0087-3E46-A2B1-9F94E5ED1AF8}" type="pres">
      <dgm:prSet presAssocID="{07942196-4C0E-674D-ABBE-18AF64F04C50}" presName="root2" presStyleCnt="0"/>
      <dgm:spPr/>
    </dgm:pt>
    <dgm:pt modelId="{83D24169-EC9E-6A4D-B8C9-4D3B278B2B1E}" type="pres">
      <dgm:prSet presAssocID="{07942196-4C0E-674D-ABBE-18AF64F04C50}" presName="LevelTwoTextNode" presStyleLbl="node3" presStyleIdx="0" presStyleCnt="5" custScaleY="81290" custLinFactY="-96236" custLinFactNeighborX="-837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B17AC-5674-8041-A1FD-F3C7B7A88E59}" type="pres">
      <dgm:prSet presAssocID="{07942196-4C0E-674D-ABBE-18AF64F04C50}" presName="level3hierChild" presStyleCnt="0"/>
      <dgm:spPr/>
    </dgm:pt>
    <dgm:pt modelId="{1D4C0032-D03E-FD46-A753-A8375E6CC809}" type="pres">
      <dgm:prSet presAssocID="{3B03F610-21F1-5140-9C4B-8BC11C2666A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55F2502-098A-BF41-8AC5-5A9BCFB59448}" type="pres">
      <dgm:prSet presAssocID="{3B03F610-21F1-5140-9C4B-8BC11C2666A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E78044E-AD6F-314D-BFCD-5A9892A17761}" type="pres">
      <dgm:prSet presAssocID="{BCE5BDEF-A74C-9144-96DB-20035E0D6B92}" presName="root2" presStyleCnt="0"/>
      <dgm:spPr/>
    </dgm:pt>
    <dgm:pt modelId="{4CEA1B0A-D9F0-1E47-96B3-5C62F97D1DE0}" type="pres">
      <dgm:prSet presAssocID="{BCE5BDEF-A74C-9144-96DB-20035E0D6B92}" presName="LevelTwoTextNode" presStyleLbl="node2" presStyleIdx="1" presStyleCnt="5" custLinFactNeighborX="-2906" custLinFactNeighborY="-93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E23213-7908-4A49-8574-59DB60555A4E}" type="pres">
      <dgm:prSet presAssocID="{BCE5BDEF-A74C-9144-96DB-20035E0D6B92}" presName="level3hierChild" presStyleCnt="0"/>
      <dgm:spPr/>
    </dgm:pt>
    <dgm:pt modelId="{04994121-7EB6-5D45-A2F0-C48D95281B69}" type="pres">
      <dgm:prSet presAssocID="{4117C9DB-BFD1-374B-AA68-BFB0F3CC2F3A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8629F713-590A-AE45-8D24-A7C9C33F9C3A}" type="pres">
      <dgm:prSet presAssocID="{4117C9DB-BFD1-374B-AA68-BFB0F3CC2F3A}" presName="connTx" presStyleLbl="parChTrans1D3" presStyleIdx="1" presStyleCnt="5"/>
      <dgm:spPr/>
      <dgm:t>
        <a:bodyPr/>
        <a:lstStyle/>
        <a:p>
          <a:endParaRPr lang="en-US"/>
        </a:p>
      </dgm:t>
    </dgm:pt>
    <dgm:pt modelId="{C23E0B83-AD39-D94B-BDAA-5BACB1B8FC4F}" type="pres">
      <dgm:prSet presAssocID="{014C4B30-9E1A-964C-83B1-869E860787E8}" presName="root2" presStyleCnt="0"/>
      <dgm:spPr/>
    </dgm:pt>
    <dgm:pt modelId="{97B771B2-F728-8344-AC7B-DAD841774D17}" type="pres">
      <dgm:prSet presAssocID="{014C4B30-9E1A-964C-83B1-869E860787E8}" presName="LevelTwoTextNode" presStyleLbl="node3" presStyleIdx="1" presStyleCnt="5" custScaleY="95387" custLinFactNeighborX="-11966" custLinFactNeighborY="-86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5A77E-516C-3E49-A4FE-EA8686F872C9}" type="pres">
      <dgm:prSet presAssocID="{014C4B30-9E1A-964C-83B1-869E860787E8}" presName="level3hierChild" presStyleCnt="0"/>
      <dgm:spPr/>
    </dgm:pt>
    <dgm:pt modelId="{EA328D41-6925-CB4B-92AA-32B90D3F8CCA}" type="pres">
      <dgm:prSet presAssocID="{B5B62956-FABF-A544-9893-96C1AC98DD8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9C8C7F8-7811-D741-9D51-118E39F450E0}" type="pres">
      <dgm:prSet presAssocID="{B5B62956-FABF-A544-9893-96C1AC98DD8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68BC379-87F9-F84D-AC81-554863F5D0D0}" type="pres">
      <dgm:prSet presAssocID="{EABE4701-8987-9344-930C-0C14968F3A79}" presName="root2" presStyleCnt="0"/>
      <dgm:spPr/>
    </dgm:pt>
    <dgm:pt modelId="{EFCA1659-D513-5442-8758-8D5E6DE1FAE4}" type="pres">
      <dgm:prSet presAssocID="{EABE4701-8987-9344-930C-0C14968F3A79}" presName="LevelTwoTextNode" presStyleLbl="node2" presStyleIdx="2" presStyleCnt="5" custLinFactNeighborX="-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055089-F656-3648-A9B5-697661231BFB}" type="pres">
      <dgm:prSet presAssocID="{EABE4701-8987-9344-930C-0C14968F3A79}" presName="level3hierChild" presStyleCnt="0"/>
      <dgm:spPr/>
    </dgm:pt>
    <dgm:pt modelId="{3A924255-CF14-6B4C-95F2-8EF83B8C0B3B}" type="pres">
      <dgm:prSet presAssocID="{CBDA910D-4DEF-2A43-A359-52039F3EE83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B48FB5AF-B917-BF4C-9A03-FEDE16D691DB}" type="pres">
      <dgm:prSet presAssocID="{CBDA910D-4DEF-2A43-A359-52039F3EE83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127BE812-ED9F-1E4D-814F-8A2D9DCE054B}" type="pres">
      <dgm:prSet presAssocID="{82B9CEE1-2192-2D41-A20C-02C7D6ED3045}" presName="root2" presStyleCnt="0"/>
      <dgm:spPr/>
    </dgm:pt>
    <dgm:pt modelId="{172F4E9F-6033-CE45-9A47-48AC621E5E43}" type="pres">
      <dgm:prSet presAssocID="{82B9CEE1-2192-2D41-A20C-02C7D6ED3045}" presName="LevelTwoTextNode" presStyleLbl="node3" presStyleIdx="2" presStyleCnt="5" custScaleY="91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AAAEA-A85E-F642-96A7-7E931130540F}" type="pres">
      <dgm:prSet presAssocID="{82B9CEE1-2192-2D41-A20C-02C7D6ED3045}" presName="level3hierChild" presStyleCnt="0"/>
      <dgm:spPr/>
    </dgm:pt>
    <dgm:pt modelId="{99DD19D8-693E-8C43-9772-764DA6A9E857}" type="pres">
      <dgm:prSet presAssocID="{2707025F-F8A1-1D41-8866-51737F185E3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6DFF2A4-D25C-FB4E-BD2D-7CAACB8C09A4}" type="pres">
      <dgm:prSet presAssocID="{2707025F-F8A1-1D41-8866-51737F185E3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9420D17-B814-C043-AEE9-179054857826}" type="pres">
      <dgm:prSet presAssocID="{A04D91C7-C807-5B45-9B7D-03FFBD4EC25A}" presName="root2" presStyleCnt="0"/>
      <dgm:spPr/>
    </dgm:pt>
    <dgm:pt modelId="{DEFAC8DC-2F0B-EB4D-8334-B8937A8F1FF9}" type="pres">
      <dgm:prSet presAssocID="{A04D91C7-C807-5B45-9B7D-03FFBD4EC25A}" presName="LevelTwoTextNode" presStyleLbl="node2" presStyleIdx="3" presStyleCnt="5" custLinFactY="14872" custLinFactNeighborX="-239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34A79-1A6A-B147-BF5C-5B60581FEEDD}" type="pres">
      <dgm:prSet presAssocID="{A04D91C7-C807-5B45-9B7D-03FFBD4EC25A}" presName="level3hierChild" presStyleCnt="0"/>
      <dgm:spPr/>
    </dgm:pt>
    <dgm:pt modelId="{660F4871-E53E-8B41-85B7-17E9EC890E72}" type="pres">
      <dgm:prSet presAssocID="{63EC79B4-80BE-5E40-860C-FCD73094B596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39C5218-FCFC-A34C-8E35-B7EE27B1242F}" type="pres">
      <dgm:prSet presAssocID="{63EC79B4-80BE-5E40-860C-FCD73094B596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89EED86-4707-4D40-90FB-DFA846446257}" type="pres">
      <dgm:prSet presAssocID="{AF83677B-68BB-CD4E-8AD9-014B60546432}" presName="root2" presStyleCnt="0"/>
      <dgm:spPr/>
    </dgm:pt>
    <dgm:pt modelId="{6516137B-9B11-6949-8E8D-F35FFE00527B}" type="pres">
      <dgm:prSet presAssocID="{AF83677B-68BB-CD4E-8AD9-014B60546432}" presName="LevelTwoTextNode" presStyleLbl="node3" presStyleIdx="3" presStyleCnt="5" custScaleY="96583" custLinFactY="12478" custLinFactNeighborX="12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F83D1-13CA-6A48-A6D6-81DEADC5591C}" type="pres">
      <dgm:prSet presAssocID="{AF83677B-68BB-CD4E-8AD9-014B60546432}" presName="level3hierChild" presStyleCnt="0"/>
      <dgm:spPr/>
    </dgm:pt>
    <dgm:pt modelId="{4626E5F4-5A66-EB46-9A82-B5721387CE65}" type="pres">
      <dgm:prSet presAssocID="{EC0A25AB-31B6-EB4B-AD15-48ED7827C59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1F622B7-B0A4-B84D-9154-C90A1190B461}" type="pres">
      <dgm:prSet presAssocID="{EC0A25AB-31B6-EB4B-AD15-48ED7827C59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94AF3EB-3E02-454C-BC9A-D6750FB546BF}" type="pres">
      <dgm:prSet presAssocID="{7E5C77DE-BD69-914E-A06A-AE8F2C40A096}" presName="root2" presStyleCnt="0"/>
      <dgm:spPr/>
    </dgm:pt>
    <dgm:pt modelId="{2B112D7C-946C-E346-B6F6-1D9DBE3C2248}" type="pres">
      <dgm:prSet presAssocID="{7E5C77DE-BD69-914E-A06A-AE8F2C40A096}" presName="LevelTwoTextNode" presStyleLbl="node2" presStyleIdx="4" presStyleCnt="5" custLinFactY="100000" custLinFactNeighborY="127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77EB-596C-CC47-95C5-EE8AEFCADEDC}" type="pres">
      <dgm:prSet presAssocID="{7E5C77DE-BD69-914E-A06A-AE8F2C40A096}" presName="level3hierChild" presStyleCnt="0"/>
      <dgm:spPr/>
    </dgm:pt>
    <dgm:pt modelId="{B8230AFC-B8E1-3E44-B99E-F0F72ED1FBC8}" type="pres">
      <dgm:prSet presAssocID="{8F1155F1-57DC-794A-A615-B0326D80C9D7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DC0642C5-B710-6444-9FFA-53D90B10FB84}" type="pres">
      <dgm:prSet presAssocID="{8F1155F1-57DC-794A-A615-B0326D80C9D7}" presName="connTx" presStyleLbl="parChTrans1D3" presStyleIdx="4" presStyleCnt="5"/>
      <dgm:spPr/>
      <dgm:t>
        <a:bodyPr/>
        <a:lstStyle/>
        <a:p>
          <a:endParaRPr lang="en-US"/>
        </a:p>
      </dgm:t>
    </dgm:pt>
    <dgm:pt modelId="{81107DAD-3CAB-AF4F-8F8F-FE37602D0C90}" type="pres">
      <dgm:prSet presAssocID="{5B59F5DC-F4C5-8D43-939D-847D175EA963}" presName="root2" presStyleCnt="0"/>
      <dgm:spPr/>
    </dgm:pt>
    <dgm:pt modelId="{09230D35-0A4F-E049-BFCD-F859D7DD1CA1}" type="pres">
      <dgm:prSet presAssocID="{5B59F5DC-F4C5-8D43-939D-847D175EA963}" presName="LevelTwoTextNode" presStyleLbl="node3" presStyleIdx="4" presStyleCnt="5" custScaleY="99891" custLinFactY="100000" custLinFactNeighborX="128" custLinFactNeighborY="107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F93A8-A965-D348-B0FF-A5CE52A71A42}" type="pres">
      <dgm:prSet presAssocID="{5B59F5DC-F4C5-8D43-939D-847D175EA963}" presName="level3hierChild" presStyleCnt="0"/>
      <dgm:spPr/>
    </dgm:pt>
  </dgm:ptLst>
  <dgm:cxnLst>
    <dgm:cxn modelId="{18754942-36C0-434E-A94A-F2216DEACF9C}" type="presOf" srcId="{EC0A25AB-31B6-EB4B-AD15-48ED7827C598}" destId="{91F622B7-B0A4-B84D-9154-C90A1190B461}" srcOrd="1" destOrd="0" presId="urn:microsoft.com/office/officeart/2005/8/layout/hierarchy2"/>
    <dgm:cxn modelId="{B9DD43EF-92C7-C448-9949-6B21E318F070}" srcId="{EABE4701-8987-9344-930C-0C14968F3A79}" destId="{82B9CEE1-2192-2D41-A20C-02C7D6ED3045}" srcOrd="0" destOrd="0" parTransId="{CBDA910D-4DEF-2A43-A359-52039F3EE835}" sibTransId="{4D4A6CFE-E41E-F645-936B-F25676512091}"/>
    <dgm:cxn modelId="{8AE5F269-FBE5-2747-B226-E608FA104C7A}" type="presOf" srcId="{5B59F5DC-F4C5-8D43-939D-847D175EA963}" destId="{09230D35-0A4F-E049-BFCD-F859D7DD1CA1}" srcOrd="0" destOrd="0" presId="urn:microsoft.com/office/officeart/2005/8/layout/hierarchy2"/>
    <dgm:cxn modelId="{431A0A61-BADA-A74D-BAEF-E2CFE001A5C2}" type="presOf" srcId="{AF83677B-68BB-CD4E-8AD9-014B60546432}" destId="{6516137B-9B11-6949-8E8D-F35FFE00527B}" srcOrd="0" destOrd="0" presId="urn:microsoft.com/office/officeart/2005/8/layout/hierarchy2"/>
    <dgm:cxn modelId="{B7646035-667D-CB47-B43E-BCBF0C99C48F}" srcId="{A04D91C7-C807-5B45-9B7D-03FFBD4EC25A}" destId="{AF83677B-68BB-CD4E-8AD9-014B60546432}" srcOrd="0" destOrd="0" parTransId="{63EC79B4-80BE-5E40-860C-FCD73094B596}" sibTransId="{2FFA694F-EFB0-DF43-96ED-5915F064E9F5}"/>
    <dgm:cxn modelId="{93E90D1B-6E96-864A-9940-4A2147A18BCA}" srcId="{7E5C77DE-BD69-914E-A06A-AE8F2C40A096}" destId="{5B59F5DC-F4C5-8D43-939D-847D175EA963}" srcOrd="0" destOrd="0" parTransId="{8F1155F1-57DC-794A-A615-B0326D80C9D7}" sibTransId="{31950E5D-7E88-0549-8910-DA7AFEB78543}"/>
    <dgm:cxn modelId="{79E41585-204F-4D47-9F77-DA3C6BDDA83A}" type="presOf" srcId="{07942196-4C0E-674D-ABBE-18AF64F04C50}" destId="{83D24169-EC9E-6A4D-B8C9-4D3B278B2B1E}" srcOrd="0" destOrd="0" presId="urn:microsoft.com/office/officeart/2005/8/layout/hierarchy2"/>
    <dgm:cxn modelId="{053D3895-1627-F644-8415-F604D11E357C}" type="presOf" srcId="{3B03F610-21F1-5140-9C4B-8BC11C2666A5}" destId="{C55F2502-098A-BF41-8AC5-5A9BCFB59448}" srcOrd="1" destOrd="0" presId="urn:microsoft.com/office/officeart/2005/8/layout/hierarchy2"/>
    <dgm:cxn modelId="{7644E830-CE3D-214F-82B9-59EAED938646}" type="presOf" srcId="{63EC79B4-80BE-5E40-860C-FCD73094B596}" destId="{139C5218-FCFC-A34C-8E35-B7EE27B1242F}" srcOrd="1" destOrd="0" presId="urn:microsoft.com/office/officeart/2005/8/layout/hierarchy2"/>
    <dgm:cxn modelId="{7A4C2030-E277-A748-A1B9-D85B63769BEB}" type="presOf" srcId="{BCE5BDEF-A74C-9144-96DB-20035E0D6B92}" destId="{4CEA1B0A-D9F0-1E47-96B3-5C62F97D1DE0}" srcOrd="0" destOrd="0" presId="urn:microsoft.com/office/officeart/2005/8/layout/hierarchy2"/>
    <dgm:cxn modelId="{4850F3F3-2E45-E34C-BC36-3765E6B090A8}" type="presOf" srcId="{82AE005E-C6A5-544B-B0A6-68AF6CE28F77}" destId="{71C2D585-5C02-F247-BFE3-7AA510669AD2}" srcOrd="1" destOrd="0" presId="urn:microsoft.com/office/officeart/2005/8/layout/hierarchy2"/>
    <dgm:cxn modelId="{5D8375FD-B0C4-704F-8710-5801C45B9042}" srcId="{CAB10830-540D-2C45-BDE3-EF8A89CAFED8}" destId="{A90B74C5-491D-CB43-AE0D-0D6414289831}" srcOrd="0" destOrd="0" parTransId="{7ABF9C31-C50E-2C45-B889-5068E31751D6}" sibTransId="{C225AD07-3C16-EA41-AAE3-C702A9A96EB8}"/>
    <dgm:cxn modelId="{BC4FFC3F-400E-144F-8776-6C66E72316F6}" srcId="{A90B74C5-491D-CB43-AE0D-0D6414289831}" destId="{9953B788-99EA-A046-88DB-DC6079B6031D}" srcOrd="0" destOrd="0" parTransId="{82AE005E-C6A5-544B-B0A6-68AF6CE28F77}" sibTransId="{AB94C5AE-A26A-C44A-B1CA-6D919530FD73}"/>
    <dgm:cxn modelId="{3D9DEC18-8483-EC48-8170-1F38E4D9BB2A}" type="presOf" srcId="{9953B788-99EA-A046-88DB-DC6079B6031D}" destId="{E2FF51D4-EF03-2449-BEB3-4515AB18924E}" srcOrd="0" destOrd="0" presId="urn:microsoft.com/office/officeart/2005/8/layout/hierarchy2"/>
    <dgm:cxn modelId="{4ED6FD60-8E07-BE4C-9820-6AE9E6E4C808}" srcId="{9953B788-99EA-A046-88DB-DC6079B6031D}" destId="{07942196-4C0E-674D-ABBE-18AF64F04C50}" srcOrd="0" destOrd="0" parTransId="{F17676C2-C28C-A84C-B848-00189538F2D3}" sibTransId="{65C92C83-F8AD-D249-9BD7-D9CA7B020A32}"/>
    <dgm:cxn modelId="{D5BBD07D-52F7-B744-8FA2-74BD9A35AEA1}" srcId="{A90B74C5-491D-CB43-AE0D-0D6414289831}" destId="{A04D91C7-C807-5B45-9B7D-03FFBD4EC25A}" srcOrd="3" destOrd="0" parTransId="{2707025F-F8A1-1D41-8866-51737F185E3D}" sibTransId="{2DF680DA-B28A-FD47-9C3F-CB9D3966DE20}"/>
    <dgm:cxn modelId="{3D671139-8B10-8B44-AD2B-07B2AF929CCE}" type="presOf" srcId="{8F1155F1-57DC-794A-A615-B0326D80C9D7}" destId="{DC0642C5-B710-6444-9FFA-53D90B10FB84}" srcOrd="1" destOrd="0" presId="urn:microsoft.com/office/officeart/2005/8/layout/hierarchy2"/>
    <dgm:cxn modelId="{6152AC0F-4145-F74B-BBB5-E5EC1BA8FDBB}" type="presOf" srcId="{CBDA910D-4DEF-2A43-A359-52039F3EE835}" destId="{3A924255-CF14-6B4C-95F2-8EF83B8C0B3B}" srcOrd="0" destOrd="0" presId="urn:microsoft.com/office/officeart/2005/8/layout/hierarchy2"/>
    <dgm:cxn modelId="{B7D53482-FA50-9F42-994C-343DEC3EB0A2}" type="presOf" srcId="{82B9CEE1-2192-2D41-A20C-02C7D6ED3045}" destId="{172F4E9F-6033-CE45-9A47-48AC621E5E43}" srcOrd="0" destOrd="0" presId="urn:microsoft.com/office/officeart/2005/8/layout/hierarchy2"/>
    <dgm:cxn modelId="{8E32DA7A-FD92-2740-8A11-1425BE26184B}" type="presOf" srcId="{CAB10830-540D-2C45-BDE3-EF8A89CAFED8}" destId="{146A0648-23D3-1549-B886-D31C67ED652D}" srcOrd="0" destOrd="0" presId="urn:microsoft.com/office/officeart/2005/8/layout/hierarchy2"/>
    <dgm:cxn modelId="{BA0E99DD-4FC4-B14D-830A-2B733F8DC0DE}" type="presOf" srcId="{4117C9DB-BFD1-374B-AA68-BFB0F3CC2F3A}" destId="{04994121-7EB6-5D45-A2F0-C48D95281B69}" srcOrd="0" destOrd="0" presId="urn:microsoft.com/office/officeart/2005/8/layout/hierarchy2"/>
    <dgm:cxn modelId="{6BE99979-72C8-2048-9411-EE2E7033D4CA}" type="presOf" srcId="{8F1155F1-57DC-794A-A615-B0326D80C9D7}" destId="{B8230AFC-B8E1-3E44-B99E-F0F72ED1FBC8}" srcOrd="0" destOrd="0" presId="urn:microsoft.com/office/officeart/2005/8/layout/hierarchy2"/>
    <dgm:cxn modelId="{DF56A6BE-055E-8548-B518-6127B52AD32F}" type="presOf" srcId="{B5B62956-FABF-A544-9893-96C1AC98DD87}" destId="{09C8C7F8-7811-D741-9D51-118E39F450E0}" srcOrd="1" destOrd="0" presId="urn:microsoft.com/office/officeart/2005/8/layout/hierarchy2"/>
    <dgm:cxn modelId="{864CAFBA-9522-4A41-BAB1-1B5602588D30}" type="presOf" srcId="{4117C9DB-BFD1-374B-AA68-BFB0F3CC2F3A}" destId="{8629F713-590A-AE45-8D24-A7C9C33F9C3A}" srcOrd="1" destOrd="0" presId="urn:microsoft.com/office/officeart/2005/8/layout/hierarchy2"/>
    <dgm:cxn modelId="{5B499937-3E17-7449-BE4F-88BB4FB4AF87}" type="presOf" srcId="{A90B74C5-491D-CB43-AE0D-0D6414289831}" destId="{B67607C8-3FB6-8144-9177-169D41220F1F}" srcOrd="0" destOrd="0" presId="urn:microsoft.com/office/officeart/2005/8/layout/hierarchy2"/>
    <dgm:cxn modelId="{D75BAC23-EB0D-F04C-891A-6DE6196999B6}" type="presOf" srcId="{B5B62956-FABF-A544-9893-96C1AC98DD87}" destId="{EA328D41-6925-CB4B-92AA-32B90D3F8CCA}" srcOrd="0" destOrd="0" presId="urn:microsoft.com/office/officeart/2005/8/layout/hierarchy2"/>
    <dgm:cxn modelId="{75B9CEAE-301E-1445-994E-2EE39E48E852}" type="presOf" srcId="{63EC79B4-80BE-5E40-860C-FCD73094B596}" destId="{660F4871-E53E-8B41-85B7-17E9EC890E72}" srcOrd="0" destOrd="0" presId="urn:microsoft.com/office/officeart/2005/8/layout/hierarchy2"/>
    <dgm:cxn modelId="{07F73EF4-178B-5C46-AF63-FB044400C177}" type="presOf" srcId="{014C4B30-9E1A-964C-83B1-869E860787E8}" destId="{97B771B2-F728-8344-AC7B-DAD841774D17}" srcOrd="0" destOrd="0" presId="urn:microsoft.com/office/officeart/2005/8/layout/hierarchy2"/>
    <dgm:cxn modelId="{F16D1155-4830-9A4B-8DB1-0627F5CE642C}" type="presOf" srcId="{82AE005E-C6A5-544B-B0A6-68AF6CE28F77}" destId="{739D6C21-15D3-544B-9C92-4F283E39653F}" srcOrd="0" destOrd="0" presId="urn:microsoft.com/office/officeart/2005/8/layout/hierarchy2"/>
    <dgm:cxn modelId="{6D706546-CC73-C444-9338-EA3B0EB18268}" type="presOf" srcId="{2707025F-F8A1-1D41-8866-51737F185E3D}" destId="{99DD19D8-693E-8C43-9772-764DA6A9E857}" srcOrd="0" destOrd="0" presId="urn:microsoft.com/office/officeart/2005/8/layout/hierarchy2"/>
    <dgm:cxn modelId="{0613E99C-CE08-0045-8586-683FE6A61079}" srcId="{BCE5BDEF-A74C-9144-96DB-20035E0D6B92}" destId="{014C4B30-9E1A-964C-83B1-869E860787E8}" srcOrd="0" destOrd="0" parTransId="{4117C9DB-BFD1-374B-AA68-BFB0F3CC2F3A}" sibTransId="{56054456-223D-E14C-A8ED-570802B6E5C6}"/>
    <dgm:cxn modelId="{2A9F0C92-654C-D849-B5C6-EB8B0D606126}" type="presOf" srcId="{EABE4701-8987-9344-930C-0C14968F3A79}" destId="{EFCA1659-D513-5442-8758-8D5E6DE1FAE4}" srcOrd="0" destOrd="0" presId="urn:microsoft.com/office/officeart/2005/8/layout/hierarchy2"/>
    <dgm:cxn modelId="{35FCFDDD-41E7-BD4F-AD12-B294E91AF6B1}" type="presOf" srcId="{CBDA910D-4DEF-2A43-A359-52039F3EE835}" destId="{B48FB5AF-B917-BF4C-9A03-FEDE16D691DB}" srcOrd="1" destOrd="0" presId="urn:microsoft.com/office/officeart/2005/8/layout/hierarchy2"/>
    <dgm:cxn modelId="{E53612E8-6033-DD44-8E79-2423863BE93D}" type="presOf" srcId="{2707025F-F8A1-1D41-8866-51737F185E3D}" destId="{76DFF2A4-D25C-FB4E-BD2D-7CAACB8C09A4}" srcOrd="1" destOrd="0" presId="urn:microsoft.com/office/officeart/2005/8/layout/hierarchy2"/>
    <dgm:cxn modelId="{3699E012-75C3-1047-B77C-DB9B5972C8AF}" srcId="{A90B74C5-491D-CB43-AE0D-0D6414289831}" destId="{EABE4701-8987-9344-930C-0C14968F3A79}" srcOrd="2" destOrd="0" parTransId="{B5B62956-FABF-A544-9893-96C1AC98DD87}" sibTransId="{5405A866-B2D2-854F-9CE6-9728B6D906FD}"/>
    <dgm:cxn modelId="{752E1C1A-ED79-BF48-B654-88569E197ACB}" type="presOf" srcId="{F17676C2-C28C-A84C-B848-00189538F2D3}" destId="{D48D2E54-CD64-4447-95AB-FC013E68D317}" srcOrd="0" destOrd="0" presId="urn:microsoft.com/office/officeart/2005/8/layout/hierarchy2"/>
    <dgm:cxn modelId="{95F421CB-0DC9-4748-9F63-8738DBC6B2A6}" srcId="{A90B74C5-491D-CB43-AE0D-0D6414289831}" destId="{7E5C77DE-BD69-914E-A06A-AE8F2C40A096}" srcOrd="4" destOrd="0" parTransId="{EC0A25AB-31B6-EB4B-AD15-48ED7827C598}" sibTransId="{17E6BA43-45C5-A745-B471-9C6DAC29DA1E}"/>
    <dgm:cxn modelId="{EC833D76-FE2A-574B-9395-451B546CEA48}" srcId="{A90B74C5-491D-CB43-AE0D-0D6414289831}" destId="{BCE5BDEF-A74C-9144-96DB-20035E0D6B92}" srcOrd="1" destOrd="0" parTransId="{3B03F610-21F1-5140-9C4B-8BC11C2666A5}" sibTransId="{DA2C868C-C448-7D43-87B9-FE2FE9D00ACA}"/>
    <dgm:cxn modelId="{C30F640B-8F98-3F49-A2B5-419C13E4428C}" type="presOf" srcId="{3B03F610-21F1-5140-9C4B-8BC11C2666A5}" destId="{1D4C0032-D03E-FD46-A753-A8375E6CC809}" srcOrd="0" destOrd="0" presId="urn:microsoft.com/office/officeart/2005/8/layout/hierarchy2"/>
    <dgm:cxn modelId="{D4662CCA-131B-754F-A945-5F94D6FFED9E}" type="presOf" srcId="{7E5C77DE-BD69-914E-A06A-AE8F2C40A096}" destId="{2B112D7C-946C-E346-B6F6-1D9DBE3C2248}" srcOrd="0" destOrd="0" presId="urn:microsoft.com/office/officeart/2005/8/layout/hierarchy2"/>
    <dgm:cxn modelId="{11B0480E-BD92-CE43-A4A8-FA1FEFC26768}" type="presOf" srcId="{F17676C2-C28C-A84C-B848-00189538F2D3}" destId="{458E6A9D-A89E-0C40-B452-F1415A43AFBE}" srcOrd="1" destOrd="0" presId="urn:microsoft.com/office/officeart/2005/8/layout/hierarchy2"/>
    <dgm:cxn modelId="{F4C0EC4A-851E-9746-9D71-A73D48248EA1}" type="presOf" srcId="{EC0A25AB-31B6-EB4B-AD15-48ED7827C598}" destId="{4626E5F4-5A66-EB46-9A82-B5721387CE65}" srcOrd="0" destOrd="0" presId="urn:microsoft.com/office/officeart/2005/8/layout/hierarchy2"/>
    <dgm:cxn modelId="{CF3DAA34-60CD-674D-A6FC-28D5EAEB9D6E}" type="presOf" srcId="{A04D91C7-C807-5B45-9B7D-03FFBD4EC25A}" destId="{DEFAC8DC-2F0B-EB4D-8334-B8937A8F1FF9}" srcOrd="0" destOrd="0" presId="urn:microsoft.com/office/officeart/2005/8/layout/hierarchy2"/>
    <dgm:cxn modelId="{1F4340BF-C1F4-A646-9271-1C79EBD81A59}" type="presParOf" srcId="{146A0648-23D3-1549-B886-D31C67ED652D}" destId="{F7D79CE3-B5B3-4742-9BBE-D5B040E1F49A}" srcOrd="0" destOrd="0" presId="urn:microsoft.com/office/officeart/2005/8/layout/hierarchy2"/>
    <dgm:cxn modelId="{5BB2489B-6D67-6F45-9C45-B3A67DAB2905}" type="presParOf" srcId="{F7D79CE3-B5B3-4742-9BBE-D5B040E1F49A}" destId="{B67607C8-3FB6-8144-9177-169D41220F1F}" srcOrd="0" destOrd="0" presId="urn:microsoft.com/office/officeart/2005/8/layout/hierarchy2"/>
    <dgm:cxn modelId="{F5277542-EA9D-614B-8DE4-F282DC47AD50}" type="presParOf" srcId="{F7D79CE3-B5B3-4742-9BBE-D5B040E1F49A}" destId="{FD637A28-70FF-2745-8C0B-3361D1E064FC}" srcOrd="1" destOrd="0" presId="urn:microsoft.com/office/officeart/2005/8/layout/hierarchy2"/>
    <dgm:cxn modelId="{557C9804-73AD-3942-B383-49EE38DFCE4D}" type="presParOf" srcId="{FD637A28-70FF-2745-8C0B-3361D1E064FC}" destId="{739D6C21-15D3-544B-9C92-4F283E39653F}" srcOrd="0" destOrd="0" presId="urn:microsoft.com/office/officeart/2005/8/layout/hierarchy2"/>
    <dgm:cxn modelId="{CD599493-B400-D143-AC2C-3AE093098A65}" type="presParOf" srcId="{739D6C21-15D3-544B-9C92-4F283E39653F}" destId="{71C2D585-5C02-F247-BFE3-7AA510669AD2}" srcOrd="0" destOrd="0" presId="urn:microsoft.com/office/officeart/2005/8/layout/hierarchy2"/>
    <dgm:cxn modelId="{B16720F5-2E17-CB4C-B3CA-546942D681B7}" type="presParOf" srcId="{FD637A28-70FF-2745-8C0B-3361D1E064FC}" destId="{643A3134-2C62-E548-8F11-8C842246E51A}" srcOrd="1" destOrd="0" presId="urn:microsoft.com/office/officeart/2005/8/layout/hierarchy2"/>
    <dgm:cxn modelId="{C844624F-926A-3441-8A1C-CF835F2A0240}" type="presParOf" srcId="{643A3134-2C62-E548-8F11-8C842246E51A}" destId="{E2FF51D4-EF03-2449-BEB3-4515AB18924E}" srcOrd="0" destOrd="0" presId="urn:microsoft.com/office/officeart/2005/8/layout/hierarchy2"/>
    <dgm:cxn modelId="{57099A91-2D3E-D147-AE29-63ACEC4A6A52}" type="presParOf" srcId="{643A3134-2C62-E548-8F11-8C842246E51A}" destId="{A3140D81-44C1-344A-B98D-B31DC0C80998}" srcOrd="1" destOrd="0" presId="urn:microsoft.com/office/officeart/2005/8/layout/hierarchy2"/>
    <dgm:cxn modelId="{2F168720-1054-0447-8EC0-878B61812EEE}" type="presParOf" srcId="{A3140D81-44C1-344A-B98D-B31DC0C80998}" destId="{D48D2E54-CD64-4447-95AB-FC013E68D317}" srcOrd="0" destOrd="0" presId="urn:microsoft.com/office/officeart/2005/8/layout/hierarchy2"/>
    <dgm:cxn modelId="{3AF18011-DA09-8942-9D90-9F35ACB9BCCE}" type="presParOf" srcId="{D48D2E54-CD64-4447-95AB-FC013E68D317}" destId="{458E6A9D-A89E-0C40-B452-F1415A43AFBE}" srcOrd="0" destOrd="0" presId="urn:microsoft.com/office/officeart/2005/8/layout/hierarchy2"/>
    <dgm:cxn modelId="{5BB4D798-CA4C-7A47-8926-9DDD235EF992}" type="presParOf" srcId="{A3140D81-44C1-344A-B98D-B31DC0C80998}" destId="{29238B71-0087-3E46-A2B1-9F94E5ED1AF8}" srcOrd="1" destOrd="0" presId="urn:microsoft.com/office/officeart/2005/8/layout/hierarchy2"/>
    <dgm:cxn modelId="{207CDFF9-1647-6B45-8F6B-2DB70F5026D0}" type="presParOf" srcId="{29238B71-0087-3E46-A2B1-9F94E5ED1AF8}" destId="{83D24169-EC9E-6A4D-B8C9-4D3B278B2B1E}" srcOrd="0" destOrd="0" presId="urn:microsoft.com/office/officeart/2005/8/layout/hierarchy2"/>
    <dgm:cxn modelId="{E0B02D6C-604C-EB40-8B03-B716233B4C04}" type="presParOf" srcId="{29238B71-0087-3E46-A2B1-9F94E5ED1AF8}" destId="{C99B17AC-5674-8041-A1FD-F3C7B7A88E59}" srcOrd="1" destOrd="0" presId="urn:microsoft.com/office/officeart/2005/8/layout/hierarchy2"/>
    <dgm:cxn modelId="{13889844-7392-094B-835B-0D17F1D3548A}" type="presParOf" srcId="{FD637A28-70FF-2745-8C0B-3361D1E064FC}" destId="{1D4C0032-D03E-FD46-A753-A8375E6CC809}" srcOrd="2" destOrd="0" presId="urn:microsoft.com/office/officeart/2005/8/layout/hierarchy2"/>
    <dgm:cxn modelId="{03966E42-F9D7-6F48-BE3B-04BAA5C1FE5C}" type="presParOf" srcId="{1D4C0032-D03E-FD46-A753-A8375E6CC809}" destId="{C55F2502-098A-BF41-8AC5-5A9BCFB59448}" srcOrd="0" destOrd="0" presId="urn:microsoft.com/office/officeart/2005/8/layout/hierarchy2"/>
    <dgm:cxn modelId="{4A3FCCCF-A0D1-4C46-9C5E-C427436482FB}" type="presParOf" srcId="{FD637A28-70FF-2745-8C0B-3361D1E064FC}" destId="{2E78044E-AD6F-314D-BFCD-5A9892A17761}" srcOrd="3" destOrd="0" presId="urn:microsoft.com/office/officeart/2005/8/layout/hierarchy2"/>
    <dgm:cxn modelId="{A5A87679-A7F0-7544-ABB1-9C36142AB288}" type="presParOf" srcId="{2E78044E-AD6F-314D-BFCD-5A9892A17761}" destId="{4CEA1B0A-D9F0-1E47-96B3-5C62F97D1DE0}" srcOrd="0" destOrd="0" presId="urn:microsoft.com/office/officeart/2005/8/layout/hierarchy2"/>
    <dgm:cxn modelId="{30E2D58B-CD9A-E648-8782-B6E8CF7ECF81}" type="presParOf" srcId="{2E78044E-AD6F-314D-BFCD-5A9892A17761}" destId="{07E23213-7908-4A49-8574-59DB60555A4E}" srcOrd="1" destOrd="0" presId="urn:microsoft.com/office/officeart/2005/8/layout/hierarchy2"/>
    <dgm:cxn modelId="{ADD5C62B-ABD5-7244-8A21-908FDD37D287}" type="presParOf" srcId="{07E23213-7908-4A49-8574-59DB60555A4E}" destId="{04994121-7EB6-5D45-A2F0-C48D95281B69}" srcOrd="0" destOrd="0" presId="urn:microsoft.com/office/officeart/2005/8/layout/hierarchy2"/>
    <dgm:cxn modelId="{9C5FD521-D780-E041-8844-F4C8E260A9A3}" type="presParOf" srcId="{04994121-7EB6-5D45-A2F0-C48D95281B69}" destId="{8629F713-590A-AE45-8D24-A7C9C33F9C3A}" srcOrd="0" destOrd="0" presId="urn:microsoft.com/office/officeart/2005/8/layout/hierarchy2"/>
    <dgm:cxn modelId="{CB5DCDD5-6697-8640-BE52-4A3A93E958EB}" type="presParOf" srcId="{07E23213-7908-4A49-8574-59DB60555A4E}" destId="{C23E0B83-AD39-D94B-BDAA-5BACB1B8FC4F}" srcOrd="1" destOrd="0" presId="urn:microsoft.com/office/officeart/2005/8/layout/hierarchy2"/>
    <dgm:cxn modelId="{742647D7-EC58-9048-914B-361983C24EB5}" type="presParOf" srcId="{C23E0B83-AD39-D94B-BDAA-5BACB1B8FC4F}" destId="{97B771B2-F728-8344-AC7B-DAD841774D17}" srcOrd="0" destOrd="0" presId="urn:microsoft.com/office/officeart/2005/8/layout/hierarchy2"/>
    <dgm:cxn modelId="{845C3087-5626-B242-A8E6-62F018FC19AE}" type="presParOf" srcId="{C23E0B83-AD39-D94B-BDAA-5BACB1B8FC4F}" destId="{3F95A77E-516C-3E49-A4FE-EA8686F872C9}" srcOrd="1" destOrd="0" presId="urn:microsoft.com/office/officeart/2005/8/layout/hierarchy2"/>
    <dgm:cxn modelId="{E40A45B3-399E-DB4C-A2CB-5D3328B0D36C}" type="presParOf" srcId="{FD637A28-70FF-2745-8C0B-3361D1E064FC}" destId="{EA328D41-6925-CB4B-92AA-32B90D3F8CCA}" srcOrd="4" destOrd="0" presId="urn:microsoft.com/office/officeart/2005/8/layout/hierarchy2"/>
    <dgm:cxn modelId="{D1DCE080-6D27-584A-A33D-56A842346600}" type="presParOf" srcId="{EA328D41-6925-CB4B-92AA-32B90D3F8CCA}" destId="{09C8C7F8-7811-D741-9D51-118E39F450E0}" srcOrd="0" destOrd="0" presId="urn:microsoft.com/office/officeart/2005/8/layout/hierarchy2"/>
    <dgm:cxn modelId="{087A7480-57A9-6E49-8118-7EE30953C028}" type="presParOf" srcId="{FD637A28-70FF-2745-8C0B-3361D1E064FC}" destId="{168BC379-87F9-F84D-AC81-554863F5D0D0}" srcOrd="5" destOrd="0" presId="urn:microsoft.com/office/officeart/2005/8/layout/hierarchy2"/>
    <dgm:cxn modelId="{52A84912-6569-4240-81CE-B97238F96CBB}" type="presParOf" srcId="{168BC379-87F9-F84D-AC81-554863F5D0D0}" destId="{EFCA1659-D513-5442-8758-8D5E6DE1FAE4}" srcOrd="0" destOrd="0" presId="urn:microsoft.com/office/officeart/2005/8/layout/hierarchy2"/>
    <dgm:cxn modelId="{5494F762-3EC0-384E-BA72-945FBBB2CB08}" type="presParOf" srcId="{168BC379-87F9-F84D-AC81-554863F5D0D0}" destId="{3A055089-F656-3648-A9B5-697661231BFB}" srcOrd="1" destOrd="0" presId="urn:microsoft.com/office/officeart/2005/8/layout/hierarchy2"/>
    <dgm:cxn modelId="{4CC5CBEE-4C73-4144-A870-D4C7A310402B}" type="presParOf" srcId="{3A055089-F656-3648-A9B5-697661231BFB}" destId="{3A924255-CF14-6B4C-95F2-8EF83B8C0B3B}" srcOrd="0" destOrd="0" presId="urn:microsoft.com/office/officeart/2005/8/layout/hierarchy2"/>
    <dgm:cxn modelId="{83D442AB-E154-5447-9D86-A5DA566F3BE8}" type="presParOf" srcId="{3A924255-CF14-6B4C-95F2-8EF83B8C0B3B}" destId="{B48FB5AF-B917-BF4C-9A03-FEDE16D691DB}" srcOrd="0" destOrd="0" presId="urn:microsoft.com/office/officeart/2005/8/layout/hierarchy2"/>
    <dgm:cxn modelId="{DBF68664-6551-7F4B-8B12-0A12A91F6865}" type="presParOf" srcId="{3A055089-F656-3648-A9B5-697661231BFB}" destId="{127BE812-ED9F-1E4D-814F-8A2D9DCE054B}" srcOrd="1" destOrd="0" presId="urn:microsoft.com/office/officeart/2005/8/layout/hierarchy2"/>
    <dgm:cxn modelId="{BC8E9A7B-04DD-1648-9568-A16B6489ED11}" type="presParOf" srcId="{127BE812-ED9F-1E4D-814F-8A2D9DCE054B}" destId="{172F4E9F-6033-CE45-9A47-48AC621E5E43}" srcOrd="0" destOrd="0" presId="urn:microsoft.com/office/officeart/2005/8/layout/hierarchy2"/>
    <dgm:cxn modelId="{6DC3ED9D-71E9-EE41-A410-88467A0B1213}" type="presParOf" srcId="{127BE812-ED9F-1E4D-814F-8A2D9DCE054B}" destId="{C53AAAEA-A85E-F642-96A7-7E931130540F}" srcOrd="1" destOrd="0" presId="urn:microsoft.com/office/officeart/2005/8/layout/hierarchy2"/>
    <dgm:cxn modelId="{7010D1FB-1527-C04F-9495-E5E5335DB29B}" type="presParOf" srcId="{FD637A28-70FF-2745-8C0B-3361D1E064FC}" destId="{99DD19D8-693E-8C43-9772-764DA6A9E857}" srcOrd="6" destOrd="0" presId="urn:microsoft.com/office/officeart/2005/8/layout/hierarchy2"/>
    <dgm:cxn modelId="{7FAEF9CA-5B78-F641-B2A0-63AE5FD66A2D}" type="presParOf" srcId="{99DD19D8-693E-8C43-9772-764DA6A9E857}" destId="{76DFF2A4-D25C-FB4E-BD2D-7CAACB8C09A4}" srcOrd="0" destOrd="0" presId="urn:microsoft.com/office/officeart/2005/8/layout/hierarchy2"/>
    <dgm:cxn modelId="{4D699B76-81C9-2B4C-B054-C1CF7FEF4614}" type="presParOf" srcId="{FD637A28-70FF-2745-8C0B-3361D1E064FC}" destId="{49420D17-B814-C043-AEE9-179054857826}" srcOrd="7" destOrd="0" presId="urn:microsoft.com/office/officeart/2005/8/layout/hierarchy2"/>
    <dgm:cxn modelId="{6696BAE0-BDB4-FC48-9BCB-FF9EA7A7D73C}" type="presParOf" srcId="{49420D17-B814-C043-AEE9-179054857826}" destId="{DEFAC8DC-2F0B-EB4D-8334-B8937A8F1FF9}" srcOrd="0" destOrd="0" presId="urn:microsoft.com/office/officeart/2005/8/layout/hierarchy2"/>
    <dgm:cxn modelId="{CCC9ED9E-1FD6-8845-8F82-9B276DD1154B}" type="presParOf" srcId="{49420D17-B814-C043-AEE9-179054857826}" destId="{D5034A79-1A6A-B147-BF5C-5B60581FEEDD}" srcOrd="1" destOrd="0" presId="urn:microsoft.com/office/officeart/2005/8/layout/hierarchy2"/>
    <dgm:cxn modelId="{EB770BD7-FDD2-5440-8A08-4DDA7E54ADF9}" type="presParOf" srcId="{D5034A79-1A6A-B147-BF5C-5B60581FEEDD}" destId="{660F4871-E53E-8B41-85B7-17E9EC890E72}" srcOrd="0" destOrd="0" presId="urn:microsoft.com/office/officeart/2005/8/layout/hierarchy2"/>
    <dgm:cxn modelId="{DE420313-F6A9-2048-964E-DA7079805E0B}" type="presParOf" srcId="{660F4871-E53E-8B41-85B7-17E9EC890E72}" destId="{139C5218-FCFC-A34C-8E35-B7EE27B1242F}" srcOrd="0" destOrd="0" presId="urn:microsoft.com/office/officeart/2005/8/layout/hierarchy2"/>
    <dgm:cxn modelId="{46A2737A-F4B1-3549-A5AD-4B5369FD67FC}" type="presParOf" srcId="{D5034A79-1A6A-B147-BF5C-5B60581FEEDD}" destId="{189EED86-4707-4D40-90FB-DFA846446257}" srcOrd="1" destOrd="0" presId="urn:microsoft.com/office/officeart/2005/8/layout/hierarchy2"/>
    <dgm:cxn modelId="{87257D2E-B345-154E-9492-0CD00A4407EA}" type="presParOf" srcId="{189EED86-4707-4D40-90FB-DFA846446257}" destId="{6516137B-9B11-6949-8E8D-F35FFE00527B}" srcOrd="0" destOrd="0" presId="urn:microsoft.com/office/officeart/2005/8/layout/hierarchy2"/>
    <dgm:cxn modelId="{A597F53A-D6FB-0F4B-990B-E07692C9D8D5}" type="presParOf" srcId="{189EED86-4707-4D40-90FB-DFA846446257}" destId="{ECBF83D1-13CA-6A48-A6D6-81DEADC5591C}" srcOrd="1" destOrd="0" presId="urn:microsoft.com/office/officeart/2005/8/layout/hierarchy2"/>
    <dgm:cxn modelId="{652C45CF-0393-3444-8D71-8C70B66E628F}" type="presParOf" srcId="{FD637A28-70FF-2745-8C0B-3361D1E064FC}" destId="{4626E5F4-5A66-EB46-9A82-B5721387CE65}" srcOrd="8" destOrd="0" presId="urn:microsoft.com/office/officeart/2005/8/layout/hierarchy2"/>
    <dgm:cxn modelId="{5BDF3419-541D-9448-BF5D-26D03EFDF450}" type="presParOf" srcId="{4626E5F4-5A66-EB46-9A82-B5721387CE65}" destId="{91F622B7-B0A4-B84D-9154-C90A1190B461}" srcOrd="0" destOrd="0" presId="urn:microsoft.com/office/officeart/2005/8/layout/hierarchy2"/>
    <dgm:cxn modelId="{3A70F76D-474D-9045-9E4E-CBE653AD4B6F}" type="presParOf" srcId="{FD637A28-70FF-2745-8C0B-3361D1E064FC}" destId="{194AF3EB-3E02-454C-BC9A-D6750FB546BF}" srcOrd="9" destOrd="0" presId="urn:microsoft.com/office/officeart/2005/8/layout/hierarchy2"/>
    <dgm:cxn modelId="{84C24DD0-C8E7-0C46-A8DE-DC331D618703}" type="presParOf" srcId="{194AF3EB-3E02-454C-BC9A-D6750FB546BF}" destId="{2B112D7C-946C-E346-B6F6-1D9DBE3C2248}" srcOrd="0" destOrd="0" presId="urn:microsoft.com/office/officeart/2005/8/layout/hierarchy2"/>
    <dgm:cxn modelId="{B5FC8306-9A27-324E-A928-399DD66449EC}" type="presParOf" srcId="{194AF3EB-3E02-454C-BC9A-D6750FB546BF}" destId="{BA0A77EB-596C-CC47-95C5-EE8AEFCADEDC}" srcOrd="1" destOrd="0" presId="urn:microsoft.com/office/officeart/2005/8/layout/hierarchy2"/>
    <dgm:cxn modelId="{2B6263A3-6615-D248-9758-3EEB61D2C690}" type="presParOf" srcId="{BA0A77EB-596C-CC47-95C5-EE8AEFCADEDC}" destId="{B8230AFC-B8E1-3E44-B99E-F0F72ED1FBC8}" srcOrd="0" destOrd="0" presId="urn:microsoft.com/office/officeart/2005/8/layout/hierarchy2"/>
    <dgm:cxn modelId="{56E87B24-2CC8-4F4D-B59D-D8A39827063A}" type="presParOf" srcId="{B8230AFC-B8E1-3E44-B99E-F0F72ED1FBC8}" destId="{DC0642C5-B710-6444-9FFA-53D90B10FB84}" srcOrd="0" destOrd="0" presId="urn:microsoft.com/office/officeart/2005/8/layout/hierarchy2"/>
    <dgm:cxn modelId="{1812D8E8-A7BC-C447-8F40-9ED8AC96E935}" type="presParOf" srcId="{BA0A77EB-596C-CC47-95C5-EE8AEFCADEDC}" destId="{81107DAD-3CAB-AF4F-8F8F-FE37602D0C90}" srcOrd="1" destOrd="0" presId="urn:microsoft.com/office/officeart/2005/8/layout/hierarchy2"/>
    <dgm:cxn modelId="{5EC28458-22C7-DC47-90A9-F9ECF183DE86}" type="presParOf" srcId="{81107DAD-3CAB-AF4F-8F8F-FE37602D0C90}" destId="{09230D35-0A4F-E049-BFCD-F859D7DD1CA1}" srcOrd="0" destOrd="0" presId="urn:microsoft.com/office/officeart/2005/8/layout/hierarchy2"/>
    <dgm:cxn modelId="{AD519CA3-CED0-344A-ACF3-7A5D200DD3D6}" type="presParOf" srcId="{81107DAD-3CAB-AF4F-8F8F-FE37602D0C90}" destId="{7EBF93A8-A965-D348-B0FF-A5CE52A71A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7C548-F0D3-EE4C-90AE-FFB80B8FED8A}">
      <dgm:prSet/>
      <dgm:spPr/>
      <dgm:t>
        <a:bodyPr/>
        <a:lstStyle/>
        <a:p>
          <a:r>
            <a:rPr lang="en-US" dirty="0"/>
            <a:t>Does subcontractor have fixed establishment in </a:t>
          </a:r>
          <a:r>
            <a:rPr lang="en-US" dirty="0" smtClean="0"/>
            <a:t>Host?</a:t>
          </a:r>
          <a:endParaRPr lang="en-US" dirty="0"/>
        </a:p>
      </dgm:t>
    </dgm:pt>
    <dgm:pt modelId="{A7973C6C-9531-FD40-BB50-4B778ED3272E}" type="parTrans" cxnId="{1F44D771-21C2-DE4D-A165-C32682FB050D}">
      <dgm:prSet/>
      <dgm:spPr/>
      <dgm:t>
        <a:bodyPr/>
        <a:lstStyle/>
        <a:p>
          <a:endParaRPr lang="en-US"/>
        </a:p>
      </dgm:t>
    </dgm:pt>
    <dgm:pt modelId="{F6157DAB-12F4-B347-B71E-D5AA63CF60E5}" type="sibTrans" cxnId="{1F44D771-21C2-DE4D-A165-C32682FB050D}">
      <dgm:prSet/>
      <dgm:spPr/>
      <dgm:t>
        <a:bodyPr/>
        <a:lstStyle/>
        <a:p>
          <a:endParaRPr lang="en-US"/>
        </a:p>
      </dgm:t>
    </dgm:pt>
    <dgm:pt modelId="{61B5EE55-3F4A-B244-B1C5-B70B50E8A5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C2C0EA19-4104-5544-A188-B8F89BF18716}" type="parTrans" cxnId="{20C35C0D-6456-0C4D-8738-E87C01AFE327}">
      <dgm:prSet/>
      <dgm:spPr/>
      <dgm:t>
        <a:bodyPr/>
        <a:lstStyle/>
        <a:p>
          <a:endParaRPr lang="en-US"/>
        </a:p>
      </dgm:t>
    </dgm:pt>
    <dgm:pt modelId="{B58CEDC5-629D-EE44-B2B3-762EF57BEB2F}" type="sibTrans" cxnId="{20C35C0D-6456-0C4D-8738-E87C01AFE327}">
      <dgm:prSet/>
      <dgm:spPr/>
      <dgm:t>
        <a:bodyPr/>
        <a:lstStyle/>
        <a:p>
          <a:endParaRPr lang="en-US"/>
        </a:p>
      </dgm:t>
    </dgm:pt>
    <dgm:pt modelId="{3A0D0015-856A-0347-9A11-DF07ED6FC4DE}">
      <dgm:prSet/>
      <dgm:spPr/>
      <dgm:t>
        <a:bodyPr/>
        <a:lstStyle/>
        <a:p>
          <a:r>
            <a:rPr lang="en-US" dirty="0"/>
            <a:t>Does IKP have VAT registration </a:t>
          </a:r>
          <a:r>
            <a:rPr lang="en-US"/>
            <a:t>is </a:t>
          </a:r>
          <a:r>
            <a:rPr lang="en-US" smtClean="0"/>
            <a:t>Host?</a:t>
          </a:r>
          <a:endParaRPr lang="en-US" dirty="0"/>
        </a:p>
      </dgm:t>
    </dgm:pt>
    <dgm:pt modelId="{11F47D4B-75B6-1442-BFDA-851851197429}" type="parTrans" cxnId="{3F0E0D33-C324-7D47-B196-39FEAC228C38}">
      <dgm:prSet/>
      <dgm:spPr/>
      <dgm:t>
        <a:bodyPr/>
        <a:lstStyle/>
        <a:p>
          <a:endParaRPr lang="en-US"/>
        </a:p>
      </dgm:t>
    </dgm:pt>
    <dgm:pt modelId="{69EBFC9A-A5D1-C949-AC70-5BC649880118}" type="sibTrans" cxnId="{3F0E0D33-C324-7D47-B196-39FEAC228C38}">
      <dgm:prSet/>
      <dgm:spPr/>
      <dgm:t>
        <a:bodyPr/>
        <a:lstStyle/>
        <a:p>
          <a:endParaRPr lang="en-US"/>
        </a:p>
      </dgm:t>
    </dgm:pt>
    <dgm:pt modelId="{0015D17D-C956-0E46-9F54-1246AD8562B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Reverse charge. IKP accounts for VAT in </a:t>
          </a:r>
          <a:r>
            <a:rPr lang="en-US" dirty="0" smtClean="0"/>
            <a:t>Host</a:t>
          </a:r>
          <a:endParaRPr lang="en-US" dirty="0"/>
        </a:p>
      </dgm:t>
    </dgm:pt>
    <dgm:pt modelId="{46135850-941B-4242-B36B-1F8A92F253AE}" type="parTrans" cxnId="{34EE3DA1-B468-D644-83AA-E8058DDFF635}">
      <dgm:prSet/>
      <dgm:spPr/>
      <dgm:t>
        <a:bodyPr/>
        <a:lstStyle/>
        <a:p>
          <a:endParaRPr lang="en-US"/>
        </a:p>
      </dgm:t>
    </dgm:pt>
    <dgm:pt modelId="{BB9D9FB1-4379-EA4E-B12B-AF5C806AD27A}" type="sibTrans" cxnId="{34EE3DA1-B468-D644-83AA-E8058DDFF635}">
      <dgm:prSet/>
      <dgm:spPr/>
      <dgm:t>
        <a:bodyPr/>
        <a:lstStyle/>
        <a:p>
          <a:endParaRPr lang="en-US"/>
        </a:p>
      </dgm:t>
    </dgm:pt>
    <dgm:pt modelId="{BBD82CD9-65D6-5E41-8261-47BE9FDC65C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Subcontractor to register for VAT in </a:t>
          </a:r>
          <a:r>
            <a:rPr lang="en-US" dirty="0" smtClean="0"/>
            <a:t>Host Country and </a:t>
          </a:r>
          <a:r>
            <a:rPr lang="en-US" dirty="0"/>
            <a:t>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FAE41342-913A-784B-932B-E918D86C9115}" type="parTrans" cxnId="{E73AFF46-7354-6F4A-8D81-94E197AEE1D9}">
      <dgm:prSet/>
      <dgm:spPr/>
      <dgm:t>
        <a:bodyPr/>
        <a:lstStyle/>
        <a:p>
          <a:endParaRPr lang="en-US"/>
        </a:p>
      </dgm:t>
    </dgm:pt>
    <dgm:pt modelId="{211649F2-3AE6-A448-8B40-0A2361CC512C}" type="sibTrans" cxnId="{E73AFF46-7354-6F4A-8D81-94E197AEE1D9}">
      <dgm:prSet/>
      <dgm:spPr/>
      <dgm:t>
        <a:bodyPr/>
        <a:lstStyle/>
        <a:p>
          <a:endParaRPr lang="en-US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45BF3-BF0C-DA47-B900-790CF518C0F5}" type="pres">
      <dgm:prSet presAssocID="{8EA7C548-F0D3-EE4C-90AE-FFB80B8FED8A}" presName="root1" presStyleCnt="0"/>
      <dgm:spPr/>
    </dgm:pt>
    <dgm:pt modelId="{EE860F7E-C945-6F45-AF3E-C2BC6DB1C3EB}" type="pres">
      <dgm:prSet presAssocID="{8EA7C548-F0D3-EE4C-90AE-FFB80B8FED8A}" presName="LevelOneTextNode" presStyleLbl="node0" presStyleIdx="0" presStyleCnt="1" custLinFactNeighborX="-23874" custLinFactNeighborY="3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DE67A-7508-A446-84AF-1E7D36125644}" type="pres">
      <dgm:prSet presAssocID="{8EA7C548-F0D3-EE4C-90AE-FFB80B8FED8A}" presName="level2hierChild" presStyleCnt="0"/>
      <dgm:spPr/>
    </dgm:pt>
    <dgm:pt modelId="{050FCD81-4B9B-F841-92B2-3CE5ADD01C17}" type="pres">
      <dgm:prSet presAssocID="{C2C0EA19-4104-5544-A188-B8F89BF1871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47F7FE-2F9F-E745-A393-1FE5AA93F6F1}" type="pres">
      <dgm:prSet presAssocID="{C2C0EA19-4104-5544-A188-B8F89BF1871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E10C2E8-CF9E-8E45-9527-0C556A1495E7}" type="pres">
      <dgm:prSet presAssocID="{61B5EE55-3F4A-B244-B1C5-B70B50E8A50E}" presName="root2" presStyleCnt="0"/>
      <dgm:spPr/>
    </dgm:pt>
    <dgm:pt modelId="{A72832BD-91BF-8546-9D40-C6CB602BC2E5}" type="pres">
      <dgm:prSet presAssocID="{61B5EE55-3F4A-B244-B1C5-B70B50E8A50E}" presName="LevelTwoTextNode" presStyleLbl="node2" presStyleIdx="0" presStyleCnt="2" custScaleX="115190" custLinFactNeighborX="-11497" custLinFactNeighborY="-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8A4BD-99D4-F741-8282-F778F26D6AF9}" type="pres">
      <dgm:prSet presAssocID="{61B5EE55-3F4A-B244-B1C5-B70B50E8A50E}" presName="level3hierChild" presStyleCnt="0"/>
      <dgm:spPr/>
    </dgm:pt>
    <dgm:pt modelId="{E64568EF-69F6-C04C-9FF5-42A0A905BCAE}" type="pres">
      <dgm:prSet presAssocID="{11F47D4B-75B6-1442-BFDA-85185119742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A5D2C4-499F-3741-A137-54AE82DCB1C6}" type="pres">
      <dgm:prSet presAssocID="{11F47D4B-75B6-1442-BFDA-85185119742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98C3D1B-572E-C94E-A375-FBD4E81E5C1C}" type="pres">
      <dgm:prSet presAssocID="{3A0D0015-856A-0347-9A11-DF07ED6FC4DE}" presName="root2" presStyleCnt="0"/>
      <dgm:spPr/>
    </dgm:pt>
    <dgm:pt modelId="{77558084-7443-DE45-9C83-FC4850AA2466}" type="pres">
      <dgm:prSet presAssocID="{3A0D0015-856A-0347-9A11-DF07ED6FC4DE}" presName="LevelTwoTextNode" presStyleLbl="node2" presStyleIdx="1" presStyleCnt="2" custScaleX="125046" custLinFactNeighborX="-13140" custLinFactNeighborY="3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ED91F-5FC3-A845-A033-B49EE711742E}" type="pres">
      <dgm:prSet presAssocID="{3A0D0015-856A-0347-9A11-DF07ED6FC4DE}" presName="level3hierChild" presStyleCnt="0"/>
      <dgm:spPr/>
    </dgm:pt>
    <dgm:pt modelId="{54978EAC-DA26-DF44-9388-24E23CB6FB1E}" type="pres">
      <dgm:prSet presAssocID="{46135850-941B-4242-B36B-1F8A92F253A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1B9E2CA-35CE-854C-9362-975A0B888684}" type="pres">
      <dgm:prSet presAssocID="{46135850-941B-4242-B36B-1F8A92F253A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83E0BB4-A5B4-3F4E-A925-55A62035FC11}" type="pres">
      <dgm:prSet presAssocID="{0015D17D-C956-0E46-9F54-1246AD8562BE}" presName="root2" presStyleCnt="0"/>
      <dgm:spPr/>
    </dgm:pt>
    <dgm:pt modelId="{0947A54B-3D3D-E24B-BFF9-364D07F38CF4}" type="pres">
      <dgm:prSet presAssocID="{0015D17D-C956-0E46-9F54-1246AD8562B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F852E-1EB8-C24C-9444-ECD88BF0E68B}" type="pres">
      <dgm:prSet presAssocID="{0015D17D-C956-0E46-9F54-1246AD8562BE}" presName="level3hierChild" presStyleCnt="0"/>
      <dgm:spPr/>
    </dgm:pt>
    <dgm:pt modelId="{19080793-CC7A-7946-A6B4-59D33110E7AB}" type="pres">
      <dgm:prSet presAssocID="{FAE41342-913A-784B-932B-E918D86C911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B424A36-DD02-2A4E-AE9F-E5618C742575}" type="pres">
      <dgm:prSet presAssocID="{FAE41342-913A-784B-932B-E918D86C911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05168D7-8843-BC4C-8298-4E93DCC1BEBC}" type="pres">
      <dgm:prSet presAssocID="{BBD82CD9-65D6-5E41-8261-47BE9FDC65C3}" presName="root2" presStyleCnt="0"/>
      <dgm:spPr/>
    </dgm:pt>
    <dgm:pt modelId="{CD493804-2AFD-6940-A790-EE8A2835C48A}" type="pres">
      <dgm:prSet presAssocID="{BBD82CD9-65D6-5E41-8261-47BE9FDC65C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08F08-B6B5-B543-9576-9F069E466A62}" type="pres">
      <dgm:prSet presAssocID="{BBD82CD9-65D6-5E41-8261-47BE9FDC65C3}" presName="level3hierChild" presStyleCnt="0"/>
      <dgm:spPr/>
    </dgm:pt>
  </dgm:ptLst>
  <dgm:cxnLst>
    <dgm:cxn modelId="{26E6E768-AE81-BE4D-A69A-40CAA7AB971A}" type="presOf" srcId="{FAE41342-913A-784B-932B-E918D86C9115}" destId="{19080793-CC7A-7946-A6B4-59D33110E7AB}" srcOrd="0" destOrd="0" presId="urn:microsoft.com/office/officeart/2005/8/layout/hierarchy2"/>
    <dgm:cxn modelId="{E2F3FC32-D9CD-3747-B8E2-E9497E434782}" type="presOf" srcId="{0015D17D-C956-0E46-9F54-1246AD8562BE}" destId="{0947A54B-3D3D-E24B-BFF9-364D07F38CF4}" srcOrd="0" destOrd="0" presId="urn:microsoft.com/office/officeart/2005/8/layout/hierarchy2"/>
    <dgm:cxn modelId="{0AAA41B4-F6A4-C542-BA41-20A92C38827A}" type="presOf" srcId="{46135850-941B-4242-B36B-1F8A92F253AE}" destId="{54978EAC-DA26-DF44-9388-24E23CB6FB1E}" srcOrd="0" destOrd="0" presId="urn:microsoft.com/office/officeart/2005/8/layout/hierarchy2"/>
    <dgm:cxn modelId="{200CC2D7-A55A-E747-AEA4-1AB91E7D39D6}" type="presOf" srcId="{C2C0EA19-4104-5544-A188-B8F89BF18716}" destId="{050FCD81-4B9B-F841-92B2-3CE5ADD01C17}" srcOrd="0" destOrd="0" presId="urn:microsoft.com/office/officeart/2005/8/layout/hierarchy2"/>
    <dgm:cxn modelId="{29B0C8CA-CBA1-6A41-9BA7-1BE8D928F21E}" type="presOf" srcId="{61B5EE55-3F4A-B244-B1C5-B70B50E8A50E}" destId="{A72832BD-91BF-8546-9D40-C6CB602BC2E5}" srcOrd="0" destOrd="0" presId="urn:microsoft.com/office/officeart/2005/8/layout/hierarchy2"/>
    <dgm:cxn modelId="{3F0E0D33-C324-7D47-B196-39FEAC228C38}" srcId="{8EA7C548-F0D3-EE4C-90AE-FFB80B8FED8A}" destId="{3A0D0015-856A-0347-9A11-DF07ED6FC4DE}" srcOrd="1" destOrd="0" parTransId="{11F47D4B-75B6-1442-BFDA-851851197429}" sibTransId="{69EBFC9A-A5D1-C949-AC70-5BC649880118}"/>
    <dgm:cxn modelId="{E73AFF46-7354-6F4A-8D81-94E197AEE1D9}" srcId="{3A0D0015-856A-0347-9A11-DF07ED6FC4DE}" destId="{BBD82CD9-65D6-5E41-8261-47BE9FDC65C3}" srcOrd="1" destOrd="0" parTransId="{FAE41342-913A-784B-932B-E918D86C9115}" sibTransId="{211649F2-3AE6-A448-8B40-0A2361CC512C}"/>
    <dgm:cxn modelId="{F9A7FF24-C4EE-9D4B-B6C1-44F546FAC867}" type="presOf" srcId="{CAB10830-540D-2C45-BDE3-EF8A89CAFED8}" destId="{146A0648-23D3-1549-B886-D31C67ED652D}" srcOrd="0" destOrd="0" presId="urn:microsoft.com/office/officeart/2005/8/layout/hierarchy2"/>
    <dgm:cxn modelId="{1F44D771-21C2-DE4D-A165-C32682FB050D}" srcId="{CAB10830-540D-2C45-BDE3-EF8A89CAFED8}" destId="{8EA7C548-F0D3-EE4C-90AE-FFB80B8FED8A}" srcOrd="0" destOrd="0" parTransId="{A7973C6C-9531-FD40-BB50-4B778ED3272E}" sibTransId="{F6157DAB-12F4-B347-B71E-D5AA63CF60E5}"/>
    <dgm:cxn modelId="{20C35C0D-6456-0C4D-8738-E87C01AFE327}" srcId="{8EA7C548-F0D3-EE4C-90AE-FFB80B8FED8A}" destId="{61B5EE55-3F4A-B244-B1C5-B70B50E8A50E}" srcOrd="0" destOrd="0" parTransId="{C2C0EA19-4104-5544-A188-B8F89BF18716}" sibTransId="{B58CEDC5-629D-EE44-B2B3-762EF57BEB2F}"/>
    <dgm:cxn modelId="{75BBA7BD-9D98-8347-AD2D-5EF5EEA66BE0}" type="presOf" srcId="{C2C0EA19-4104-5544-A188-B8F89BF18716}" destId="{EC47F7FE-2F9F-E745-A393-1FE5AA93F6F1}" srcOrd="1" destOrd="0" presId="urn:microsoft.com/office/officeart/2005/8/layout/hierarchy2"/>
    <dgm:cxn modelId="{60C67A91-0335-0841-997E-42134CCE5DA9}" type="presOf" srcId="{46135850-941B-4242-B36B-1F8A92F253AE}" destId="{21B9E2CA-35CE-854C-9362-975A0B888684}" srcOrd="1" destOrd="0" presId="urn:microsoft.com/office/officeart/2005/8/layout/hierarchy2"/>
    <dgm:cxn modelId="{34EE3DA1-B468-D644-83AA-E8058DDFF635}" srcId="{3A0D0015-856A-0347-9A11-DF07ED6FC4DE}" destId="{0015D17D-C956-0E46-9F54-1246AD8562BE}" srcOrd="0" destOrd="0" parTransId="{46135850-941B-4242-B36B-1F8A92F253AE}" sibTransId="{BB9D9FB1-4379-EA4E-B12B-AF5C806AD27A}"/>
    <dgm:cxn modelId="{3F499133-9721-A240-AF27-2E6FE0AD1EBA}" type="presOf" srcId="{3A0D0015-856A-0347-9A11-DF07ED6FC4DE}" destId="{77558084-7443-DE45-9C83-FC4850AA2466}" srcOrd="0" destOrd="0" presId="urn:microsoft.com/office/officeart/2005/8/layout/hierarchy2"/>
    <dgm:cxn modelId="{0EE2CF22-BAB5-044F-AE56-F03B276A5C9A}" type="presOf" srcId="{FAE41342-913A-784B-932B-E918D86C9115}" destId="{3B424A36-DD02-2A4E-AE9F-E5618C742575}" srcOrd="1" destOrd="0" presId="urn:microsoft.com/office/officeart/2005/8/layout/hierarchy2"/>
    <dgm:cxn modelId="{D1B95D9F-CD0A-CB43-B8C7-B66F7B95E046}" type="presOf" srcId="{11F47D4B-75B6-1442-BFDA-851851197429}" destId="{F4A5D2C4-499F-3741-A137-54AE82DCB1C6}" srcOrd="1" destOrd="0" presId="urn:microsoft.com/office/officeart/2005/8/layout/hierarchy2"/>
    <dgm:cxn modelId="{399B90F0-82A2-2D4C-A48B-C0E61761EB6D}" type="presOf" srcId="{BBD82CD9-65D6-5E41-8261-47BE9FDC65C3}" destId="{CD493804-2AFD-6940-A790-EE8A2835C48A}" srcOrd="0" destOrd="0" presId="urn:microsoft.com/office/officeart/2005/8/layout/hierarchy2"/>
    <dgm:cxn modelId="{CB804E8D-4ABE-EF46-AE4E-E16563055226}" type="presOf" srcId="{11F47D4B-75B6-1442-BFDA-851851197429}" destId="{E64568EF-69F6-C04C-9FF5-42A0A905BCAE}" srcOrd="0" destOrd="0" presId="urn:microsoft.com/office/officeart/2005/8/layout/hierarchy2"/>
    <dgm:cxn modelId="{FAB0AEAE-2AD2-A345-A65F-B6A97E514542}" type="presOf" srcId="{8EA7C548-F0D3-EE4C-90AE-FFB80B8FED8A}" destId="{EE860F7E-C945-6F45-AF3E-C2BC6DB1C3EB}" srcOrd="0" destOrd="0" presId="urn:microsoft.com/office/officeart/2005/8/layout/hierarchy2"/>
    <dgm:cxn modelId="{99A0E68A-F98C-2345-B961-E7C3FD8630C1}" type="presParOf" srcId="{146A0648-23D3-1549-B886-D31C67ED652D}" destId="{CC945BF3-BF0C-DA47-B900-790CF518C0F5}" srcOrd="0" destOrd="0" presId="urn:microsoft.com/office/officeart/2005/8/layout/hierarchy2"/>
    <dgm:cxn modelId="{B37CF9E8-E626-9940-983E-EF36922CCD44}" type="presParOf" srcId="{CC945BF3-BF0C-DA47-B900-790CF518C0F5}" destId="{EE860F7E-C945-6F45-AF3E-C2BC6DB1C3EB}" srcOrd="0" destOrd="0" presId="urn:microsoft.com/office/officeart/2005/8/layout/hierarchy2"/>
    <dgm:cxn modelId="{6D641A4D-D451-8E4C-BB59-ADB4302CB1F2}" type="presParOf" srcId="{CC945BF3-BF0C-DA47-B900-790CF518C0F5}" destId="{ABEDE67A-7508-A446-84AF-1E7D36125644}" srcOrd="1" destOrd="0" presId="urn:microsoft.com/office/officeart/2005/8/layout/hierarchy2"/>
    <dgm:cxn modelId="{35E39302-06EA-034A-A2F5-F7C947A7DBE0}" type="presParOf" srcId="{ABEDE67A-7508-A446-84AF-1E7D36125644}" destId="{050FCD81-4B9B-F841-92B2-3CE5ADD01C17}" srcOrd="0" destOrd="0" presId="urn:microsoft.com/office/officeart/2005/8/layout/hierarchy2"/>
    <dgm:cxn modelId="{AF1310BF-3E6C-8748-B19B-483D528206EB}" type="presParOf" srcId="{050FCD81-4B9B-F841-92B2-3CE5ADD01C17}" destId="{EC47F7FE-2F9F-E745-A393-1FE5AA93F6F1}" srcOrd="0" destOrd="0" presId="urn:microsoft.com/office/officeart/2005/8/layout/hierarchy2"/>
    <dgm:cxn modelId="{08115238-23BC-E542-8BCD-5BACB1B5267B}" type="presParOf" srcId="{ABEDE67A-7508-A446-84AF-1E7D36125644}" destId="{8E10C2E8-CF9E-8E45-9527-0C556A1495E7}" srcOrd="1" destOrd="0" presId="urn:microsoft.com/office/officeart/2005/8/layout/hierarchy2"/>
    <dgm:cxn modelId="{3B3AF038-6BE8-2E40-819D-E0777D2DA984}" type="presParOf" srcId="{8E10C2E8-CF9E-8E45-9527-0C556A1495E7}" destId="{A72832BD-91BF-8546-9D40-C6CB602BC2E5}" srcOrd="0" destOrd="0" presId="urn:microsoft.com/office/officeart/2005/8/layout/hierarchy2"/>
    <dgm:cxn modelId="{AD423894-5D68-DA49-8405-CFF8335E76F9}" type="presParOf" srcId="{8E10C2E8-CF9E-8E45-9527-0C556A1495E7}" destId="{80C8A4BD-99D4-F741-8282-F778F26D6AF9}" srcOrd="1" destOrd="0" presId="urn:microsoft.com/office/officeart/2005/8/layout/hierarchy2"/>
    <dgm:cxn modelId="{FDF4D146-BE34-DD4F-B96A-AA27D61B2804}" type="presParOf" srcId="{ABEDE67A-7508-A446-84AF-1E7D36125644}" destId="{E64568EF-69F6-C04C-9FF5-42A0A905BCAE}" srcOrd="2" destOrd="0" presId="urn:microsoft.com/office/officeart/2005/8/layout/hierarchy2"/>
    <dgm:cxn modelId="{37F651D3-B602-944B-9D30-068AB33B4A87}" type="presParOf" srcId="{E64568EF-69F6-C04C-9FF5-42A0A905BCAE}" destId="{F4A5D2C4-499F-3741-A137-54AE82DCB1C6}" srcOrd="0" destOrd="0" presId="urn:microsoft.com/office/officeart/2005/8/layout/hierarchy2"/>
    <dgm:cxn modelId="{B07094E2-7F88-F147-9B92-72E9F61E362A}" type="presParOf" srcId="{ABEDE67A-7508-A446-84AF-1E7D36125644}" destId="{298C3D1B-572E-C94E-A375-FBD4E81E5C1C}" srcOrd="3" destOrd="0" presId="urn:microsoft.com/office/officeart/2005/8/layout/hierarchy2"/>
    <dgm:cxn modelId="{3886FA77-FE51-4744-BF29-D0E754B9D195}" type="presParOf" srcId="{298C3D1B-572E-C94E-A375-FBD4E81E5C1C}" destId="{77558084-7443-DE45-9C83-FC4850AA2466}" srcOrd="0" destOrd="0" presId="urn:microsoft.com/office/officeart/2005/8/layout/hierarchy2"/>
    <dgm:cxn modelId="{6315E12C-8FDE-A648-BF8E-9E6DB64B8160}" type="presParOf" srcId="{298C3D1B-572E-C94E-A375-FBD4E81E5C1C}" destId="{2A9ED91F-5FC3-A845-A033-B49EE711742E}" srcOrd="1" destOrd="0" presId="urn:microsoft.com/office/officeart/2005/8/layout/hierarchy2"/>
    <dgm:cxn modelId="{8E827226-3419-454E-8BF9-5046B6FD6464}" type="presParOf" srcId="{2A9ED91F-5FC3-A845-A033-B49EE711742E}" destId="{54978EAC-DA26-DF44-9388-24E23CB6FB1E}" srcOrd="0" destOrd="0" presId="urn:microsoft.com/office/officeart/2005/8/layout/hierarchy2"/>
    <dgm:cxn modelId="{50E18815-B331-FA4A-96DC-868283B667A7}" type="presParOf" srcId="{54978EAC-DA26-DF44-9388-24E23CB6FB1E}" destId="{21B9E2CA-35CE-854C-9362-975A0B888684}" srcOrd="0" destOrd="0" presId="urn:microsoft.com/office/officeart/2005/8/layout/hierarchy2"/>
    <dgm:cxn modelId="{34A058B4-69D4-A44A-A1CE-CA9272D967CE}" type="presParOf" srcId="{2A9ED91F-5FC3-A845-A033-B49EE711742E}" destId="{083E0BB4-A5B4-3F4E-A925-55A62035FC11}" srcOrd="1" destOrd="0" presId="urn:microsoft.com/office/officeart/2005/8/layout/hierarchy2"/>
    <dgm:cxn modelId="{7A8B49E5-CCFF-604B-8CE2-3C8B2D35AC33}" type="presParOf" srcId="{083E0BB4-A5B4-3F4E-A925-55A62035FC11}" destId="{0947A54B-3D3D-E24B-BFF9-364D07F38CF4}" srcOrd="0" destOrd="0" presId="urn:microsoft.com/office/officeart/2005/8/layout/hierarchy2"/>
    <dgm:cxn modelId="{D12C2B47-E5BF-4F4E-BABD-C8FDA2EF9582}" type="presParOf" srcId="{083E0BB4-A5B4-3F4E-A925-55A62035FC11}" destId="{47EF852E-1EB8-C24C-9444-ECD88BF0E68B}" srcOrd="1" destOrd="0" presId="urn:microsoft.com/office/officeart/2005/8/layout/hierarchy2"/>
    <dgm:cxn modelId="{40F81C68-833A-D046-98FF-2602BD22F214}" type="presParOf" srcId="{2A9ED91F-5FC3-A845-A033-B49EE711742E}" destId="{19080793-CC7A-7946-A6B4-59D33110E7AB}" srcOrd="2" destOrd="0" presId="urn:microsoft.com/office/officeart/2005/8/layout/hierarchy2"/>
    <dgm:cxn modelId="{48814098-60A6-B044-9A21-1CD43A9AF07A}" type="presParOf" srcId="{19080793-CC7A-7946-A6B4-59D33110E7AB}" destId="{3B424A36-DD02-2A4E-AE9F-E5618C742575}" srcOrd="0" destOrd="0" presId="urn:microsoft.com/office/officeart/2005/8/layout/hierarchy2"/>
    <dgm:cxn modelId="{371F243A-31E2-B141-9F51-1925F68AA762}" type="presParOf" srcId="{2A9ED91F-5FC3-A845-A033-B49EE711742E}" destId="{B05168D7-8843-BC4C-8298-4E93DCC1BEBC}" srcOrd="3" destOrd="0" presId="urn:microsoft.com/office/officeart/2005/8/layout/hierarchy2"/>
    <dgm:cxn modelId="{CB9AC238-D0FC-EA45-B0C1-8B0B543FCB32}" type="presParOf" srcId="{B05168D7-8843-BC4C-8298-4E93DCC1BEBC}" destId="{CD493804-2AFD-6940-A790-EE8A2835C48A}" srcOrd="0" destOrd="0" presId="urn:microsoft.com/office/officeart/2005/8/layout/hierarchy2"/>
    <dgm:cxn modelId="{9F357F98-134D-D94F-A411-9EC7A40122CD}" type="presParOf" srcId="{B05168D7-8843-BC4C-8298-4E93DCC1BEBC}" destId="{47708F08-B6B5-B543-9576-9F069E466A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7C548-F0D3-EE4C-90AE-FFB80B8FED8A}">
      <dgm:prSet/>
      <dgm:spPr/>
      <dgm:t>
        <a:bodyPr/>
        <a:lstStyle/>
        <a:p>
          <a:r>
            <a:rPr lang="en-US" dirty="0"/>
            <a:t>Does IKP have VAT registration in EU (not </a:t>
          </a:r>
          <a:r>
            <a:rPr lang="en-US" dirty="0" smtClean="0"/>
            <a:t>Host)</a:t>
          </a:r>
          <a:r>
            <a:rPr lang="en-US" dirty="0"/>
            <a:t>?</a:t>
          </a:r>
        </a:p>
      </dgm:t>
    </dgm:pt>
    <dgm:pt modelId="{A7973C6C-9531-FD40-BB50-4B778ED3272E}" type="parTrans" cxnId="{1F44D771-21C2-DE4D-A165-C32682FB050D}">
      <dgm:prSet/>
      <dgm:spPr/>
      <dgm:t>
        <a:bodyPr/>
        <a:lstStyle/>
        <a:p>
          <a:endParaRPr lang="en-US"/>
        </a:p>
      </dgm:t>
    </dgm:pt>
    <dgm:pt modelId="{F6157DAB-12F4-B347-B71E-D5AA63CF60E5}" type="sibTrans" cxnId="{1F44D771-21C2-DE4D-A165-C32682FB050D}">
      <dgm:prSet/>
      <dgm:spPr/>
      <dgm:t>
        <a:bodyPr/>
        <a:lstStyle/>
        <a:p>
          <a:endParaRPr lang="en-US"/>
        </a:p>
      </dgm:t>
    </dgm:pt>
    <dgm:pt modelId="{61B5EE55-3F4A-B244-B1C5-B70B50E8A5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Reverse charge VAT in IKP’s VAT return</a:t>
          </a:r>
        </a:p>
      </dgm:t>
    </dgm:pt>
    <dgm:pt modelId="{C2C0EA19-4104-5544-A188-B8F89BF18716}" type="parTrans" cxnId="{20C35C0D-6456-0C4D-8738-E87C01AFE327}">
      <dgm:prSet/>
      <dgm:spPr/>
      <dgm:t>
        <a:bodyPr/>
        <a:lstStyle/>
        <a:p>
          <a:endParaRPr lang="en-US"/>
        </a:p>
      </dgm:t>
    </dgm:pt>
    <dgm:pt modelId="{B58CEDC5-629D-EE44-B2B3-762EF57BEB2F}" type="sibTrans" cxnId="{20C35C0D-6456-0C4D-8738-E87C01AFE327}">
      <dgm:prSet/>
      <dgm:spPr/>
      <dgm:t>
        <a:bodyPr/>
        <a:lstStyle/>
        <a:p>
          <a:endParaRPr lang="en-US"/>
        </a:p>
      </dgm:t>
    </dgm:pt>
    <dgm:pt modelId="{3A0D0015-856A-0347-9A11-DF07ED6FC4DE}">
      <dgm:prSet/>
      <dgm:spPr/>
      <dgm:t>
        <a:bodyPr/>
        <a:lstStyle/>
        <a:p>
          <a:r>
            <a:rPr lang="en-US" dirty="0"/>
            <a:t>Is the subcontractor </a:t>
          </a:r>
          <a:r>
            <a:rPr lang="en-US" dirty="0" smtClean="0"/>
            <a:t>Host </a:t>
          </a:r>
          <a:r>
            <a:rPr lang="en-US" dirty="0"/>
            <a:t>or have fixed establishment in </a:t>
          </a:r>
          <a:r>
            <a:rPr lang="en-US" dirty="0" smtClean="0"/>
            <a:t>Host?</a:t>
          </a:r>
          <a:endParaRPr lang="en-US" dirty="0"/>
        </a:p>
      </dgm:t>
    </dgm:pt>
    <dgm:pt modelId="{11F47D4B-75B6-1442-BFDA-851851197429}" type="parTrans" cxnId="{3F0E0D33-C324-7D47-B196-39FEAC228C38}">
      <dgm:prSet/>
      <dgm:spPr/>
      <dgm:t>
        <a:bodyPr/>
        <a:lstStyle/>
        <a:p>
          <a:endParaRPr lang="en-US"/>
        </a:p>
      </dgm:t>
    </dgm:pt>
    <dgm:pt modelId="{69EBFC9A-A5D1-C949-AC70-5BC649880118}" type="sibTrans" cxnId="{3F0E0D33-C324-7D47-B196-39FEAC228C38}">
      <dgm:prSet/>
      <dgm:spPr/>
      <dgm:t>
        <a:bodyPr/>
        <a:lstStyle/>
        <a:p>
          <a:endParaRPr lang="en-US"/>
        </a:p>
      </dgm:t>
    </dgm:pt>
    <dgm:pt modelId="{0015D17D-C956-0E46-9F54-1246AD8562B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Subcontractor should 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46135850-941B-4242-B36B-1F8A92F253AE}" type="parTrans" cxnId="{34EE3DA1-B468-D644-83AA-E8058DDFF635}">
      <dgm:prSet/>
      <dgm:spPr/>
      <dgm:t>
        <a:bodyPr/>
        <a:lstStyle/>
        <a:p>
          <a:endParaRPr lang="en-US"/>
        </a:p>
      </dgm:t>
    </dgm:pt>
    <dgm:pt modelId="{BB9D9FB1-4379-EA4E-B12B-AF5C806AD27A}" type="sibTrans" cxnId="{34EE3DA1-B468-D644-83AA-E8058DDFF635}">
      <dgm:prSet/>
      <dgm:spPr/>
      <dgm:t>
        <a:bodyPr/>
        <a:lstStyle/>
        <a:p>
          <a:endParaRPr lang="en-US"/>
        </a:p>
      </dgm:t>
    </dgm:pt>
    <dgm:pt modelId="{BBD82CD9-65D6-5E41-8261-47BE9FDC65C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Probably VAT in invoice but from subcontractor’s home country</a:t>
          </a:r>
        </a:p>
      </dgm:t>
    </dgm:pt>
    <dgm:pt modelId="{FAE41342-913A-784B-932B-E918D86C9115}" type="parTrans" cxnId="{E73AFF46-7354-6F4A-8D81-94E197AEE1D9}">
      <dgm:prSet/>
      <dgm:spPr/>
      <dgm:t>
        <a:bodyPr/>
        <a:lstStyle/>
        <a:p>
          <a:endParaRPr lang="en-US"/>
        </a:p>
      </dgm:t>
    </dgm:pt>
    <dgm:pt modelId="{211649F2-3AE6-A448-8B40-0A2361CC512C}" type="sibTrans" cxnId="{E73AFF46-7354-6F4A-8D81-94E197AEE1D9}">
      <dgm:prSet/>
      <dgm:spPr/>
      <dgm:t>
        <a:bodyPr/>
        <a:lstStyle/>
        <a:p>
          <a:endParaRPr lang="en-US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509FA-1E72-9943-8BC4-E288152D29DA}" type="pres">
      <dgm:prSet presAssocID="{8EA7C548-F0D3-EE4C-90AE-FFB80B8FED8A}" presName="root1" presStyleCnt="0"/>
      <dgm:spPr/>
    </dgm:pt>
    <dgm:pt modelId="{1C4503E5-C303-6D42-AE1D-D010C79EF006}" type="pres">
      <dgm:prSet presAssocID="{8EA7C548-F0D3-EE4C-90AE-FFB80B8FED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E37AF-0C69-FC46-8B82-C12DE01915CF}" type="pres">
      <dgm:prSet presAssocID="{8EA7C548-F0D3-EE4C-90AE-FFB80B8FED8A}" presName="level2hierChild" presStyleCnt="0"/>
      <dgm:spPr/>
    </dgm:pt>
    <dgm:pt modelId="{050FCD81-4B9B-F841-92B2-3CE5ADD01C17}" type="pres">
      <dgm:prSet presAssocID="{C2C0EA19-4104-5544-A188-B8F89BF1871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47F7FE-2F9F-E745-A393-1FE5AA93F6F1}" type="pres">
      <dgm:prSet presAssocID="{C2C0EA19-4104-5544-A188-B8F89BF1871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E10C2E8-CF9E-8E45-9527-0C556A1495E7}" type="pres">
      <dgm:prSet presAssocID="{61B5EE55-3F4A-B244-B1C5-B70B50E8A50E}" presName="root2" presStyleCnt="0"/>
      <dgm:spPr/>
    </dgm:pt>
    <dgm:pt modelId="{A72832BD-91BF-8546-9D40-C6CB602BC2E5}" type="pres">
      <dgm:prSet presAssocID="{61B5EE55-3F4A-B244-B1C5-B70B50E8A5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8A4BD-99D4-F741-8282-F778F26D6AF9}" type="pres">
      <dgm:prSet presAssocID="{61B5EE55-3F4A-B244-B1C5-B70B50E8A50E}" presName="level3hierChild" presStyleCnt="0"/>
      <dgm:spPr/>
    </dgm:pt>
    <dgm:pt modelId="{E64568EF-69F6-C04C-9FF5-42A0A905BCAE}" type="pres">
      <dgm:prSet presAssocID="{11F47D4B-75B6-1442-BFDA-85185119742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A5D2C4-499F-3741-A137-54AE82DCB1C6}" type="pres">
      <dgm:prSet presAssocID="{11F47D4B-75B6-1442-BFDA-85185119742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98C3D1B-572E-C94E-A375-FBD4E81E5C1C}" type="pres">
      <dgm:prSet presAssocID="{3A0D0015-856A-0347-9A11-DF07ED6FC4DE}" presName="root2" presStyleCnt="0"/>
      <dgm:spPr/>
    </dgm:pt>
    <dgm:pt modelId="{77558084-7443-DE45-9C83-FC4850AA2466}" type="pres">
      <dgm:prSet presAssocID="{3A0D0015-856A-0347-9A11-DF07ED6FC4D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ED91F-5FC3-A845-A033-B49EE711742E}" type="pres">
      <dgm:prSet presAssocID="{3A0D0015-856A-0347-9A11-DF07ED6FC4DE}" presName="level3hierChild" presStyleCnt="0"/>
      <dgm:spPr/>
    </dgm:pt>
    <dgm:pt modelId="{54978EAC-DA26-DF44-9388-24E23CB6FB1E}" type="pres">
      <dgm:prSet presAssocID="{46135850-941B-4242-B36B-1F8A92F253A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1B9E2CA-35CE-854C-9362-975A0B888684}" type="pres">
      <dgm:prSet presAssocID="{46135850-941B-4242-B36B-1F8A92F253A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83E0BB4-A5B4-3F4E-A925-55A62035FC11}" type="pres">
      <dgm:prSet presAssocID="{0015D17D-C956-0E46-9F54-1246AD8562BE}" presName="root2" presStyleCnt="0"/>
      <dgm:spPr/>
    </dgm:pt>
    <dgm:pt modelId="{0947A54B-3D3D-E24B-BFF9-364D07F38CF4}" type="pres">
      <dgm:prSet presAssocID="{0015D17D-C956-0E46-9F54-1246AD8562B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F852E-1EB8-C24C-9444-ECD88BF0E68B}" type="pres">
      <dgm:prSet presAssocID="{0015D17D-C956-0E46-9F54-1246AD8562BE}" presName="level3hierChild" presStyleCnt="0"/>
      <dgm:spPr/>
    </dgm:pt>
    <dgm:pt modelId="{19080793-CC7A-7946-A6B4-59D33110E7AB}" type="pres">
      <dgm:prSet presAssocID="{FAE41342-913A-784B-932B-E918D86C911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B424A36-DD02-2A4E-AE9F-E5618C742575}" type="pres">
      <dgm:prSet presAssocID="{FAE41342-913A-784B-932B-E918D86C911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05168D7-8843-BC4C-8298-4E93DCC1BEBC}" type="pres">
      <dgm:prSet presAssocID="{BBD82CD9-65D6-5E41-8261-47BE9FDC65C3}" presName="root2" presStyleCnt="0"/>
      <dgm:spPr/>
    </dgm:pt>
    <dgm:pt modelId="{CD493804-2AFD-6940-A790-EE8A2835C48A}" type="pres">
      <dgm:prSet presAssocID="{BBD82CD9-65D6-5E41-8261-47BE9FDC65C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08F08-B6B5-B543-9576-9F069E466A62}" type="pres">
      <dgm:prSet presAssocID="{BBD82CD9-65D6-5E41-8261-47BE9FDC65C3}" presName="level3hierChild" presStyleCnt="0"/>
      <dgm:spPr/>
    </dgm:pt>
  </dgm:ptLst>
  <dgm:cxnLst>
    <dgm:cxn modelId="{05FD0068-6B16-3D48-ADDE-59241DD200B9}" type="presOf" srcId="{46135850-941B-4242-B36B-1F8A92F253AE}" destId="{21B9E2CA-35CE-854C-9362-975A0B888684}" srcOrd="1" destOrd="0" presId="urn:microsoft.com/office/officeart/2005/8/layout/hierarchy2"/>
    <dgm:cxn modelId="{2DA04AD7-C771-4042-8C79-390D42E1AA59}" type="presOf" srcId="{C2C0EA19-4104-5544-A188-B8F89BF18716}" destId="{EC47F7FE-2F9F-E745-A393-1FE5AA93F6F1}" srcOrd="1" destOrd="0" presId="urn:microsoft.com/office/officeart/2005/8/layout/hierarchy2"/>
    <dgm:cxn modelId="{7B708C83-CE3E-D64C-A93F-A592B07D7F5F}" type="presOf" srcId="{CAB10830-540D-2C45-BDE3-EF8A89CAFED8}" destId="{146A0648-23D3-1549-B886-D31C67ED652D}" srcOrd="0" destOrd="0" presId="urn:microsoft.com/office/officeart/2005/8/layout/hierarchy2"/>
    <dgm:cxn modelId="{B8C96234-82A1-EA41-B509-7D07BB9EFE5B}" type="presOf" srcId="{46135850-941B-4242-B36B-1F8A92F253AE}" destId="{54978EAC-DA26-DF44-9388-24E23CB6FB1E}" srcOrd="0" destOrd="0" presId="urn:microsoft.com/office/officeart/2005/8/layout/hierarchy2"/>
    <dgm:cxn modelId="{3F0E0D33-C324-7D47-B196-39FEAC228C38}" srcId="{8EA7C548-F0D3-EE4C-90AE-FFB80B8FED8A}" destId="{3A0D0015-856A-0347-9A11-DF07ED6FC4DE}" srcOrd="1" destOrd="0" parTransId="{11F47D4B-75B6-1442-BFDA-851851197429}" sibTransId="{69EBFC9A-A5D1-C949-AC70-5BC649880118}"/>
    <dgm:cxn modelId="{E73AFF46-7354-6F4A-8D81-94E197AEE1D9}" srcId="{3A0D0015-856A-0347-9A11-DF07ED6FC4DE}" destId="{BBD82CD9-65D6-5E41-8261-47BE9FDC65C3}" srcOrd="1" destOrd="0" parTransId="{FAE41342-913A-784B-932B-E918D86C9115}" sibTransId="{211649F2-3AE6-A448-8B40-0A2361CC512C}"/>
    <dgm:cxn modelId="{1F44D771-21C2-DE4D-A165-C32682FB050D}" srcId="{CAB10830-540D-2C45-BDE3-EF8A89CAFED8}" destId="{8EA7C548-F0D3-EE4C-90AE-FFB80B8FED8A}" srcOrd="0" destOrd="0" parTransId="{A7973C6C-9531-FD40-BB50-4B778ED3272E}" sibTransId="{F6157DAB-12F4-B347-B71E-D5AA63CF60E5}"/>
    <dgm:cxn modelId="{20C35C0D-6456-0C4D-8738-E87C01AFE327}" srcId="{8EA7C548-F0D3-EE4C-90AE-FFB80B8FED8A}" destId="{61B5EE55-3F4A-B244-B1C5-B70B50E8A50E}" srcOrd="0" destOrd="0" parTransId="{C2C0EA19-4104-5544-A188-B8F89BF18716}" sibTransId="{B58CEDC5-629D-EE44-B2B3-762EF57BEB2F}"/>
    <dgm:cxn modelId="{42249631-6311-FC46-BA95-11CAE35EF7B0}" type="presOf" srcId="{0015D17D-C956-0E46-9F54-1246AD8562BE}" destId="{0947A54B-3D3D-E24B-BFF9-364D07F38CF4}" srcOrd="0" destOrd="0" presId="urn:microsoft.com/office/officeart/2005/8/layout/hierarchy2"/>
    <dgm:cxn modelId="{FF08AD2C-BD75-0B42-B651-2BF98519B76D}" type="presOf" srcId="{BBD82CD9-65D6-5E41-8261-47BE9FDC65C3}" destId="{CD493804-2AFD-6940-A790-EE8A2835C48A}" srcOrd="0" destOrd="0" presId="urn:microsoft.com/office/officeart/2005/8/layout/hierarchy2"/>
    <dgm:cxn modelId="{4F234EE7-3777-8545-B0F8-365D90740406}" type="presOf" srcId="{FAE41342-913A-784B-932B-E918D86C9115}" destId="{19080793-CC7A-7946-A6B4-59D33110E7AB}" srcOrd="0" destOrd="0" presId="urn:microsoft.com/office/officeart/2005/8/layout/hierarchy2"/>
    <dgm:cxn modelId="{D2FC249B-8C5F-284B-B5FC-BEA47A302B64}" type="presOf" srcId="{8EA7C548-F0D3-EE4C-90AE-FFB80B8FED8A}" destId="{1C4503E5-C303-6D42-AE1D-D010C79EF006}" srcOrd="0" destOrd="0" presId="urn:microsoft.com/office/officeart/2005/8/layout/hierarchy2"/>
    <dgm:cxn modelId="{34EE3DA1-B468-D644-83AA-E8058DDFF635}" srcId="{3A0D0015-856A-0347-9A11-DF07ED6FC4DE}" destId="{0015D17D-C956-0E46-9F54-1246AD8562BE}" srcOrd="0" destOrd="0" parTransId="{46135850-941B-4242-B36B-1F8A92F253AE}" sibTransId="{BB9D9FB1-4379-EA4E-B12B-AF5C806AD27A}"/>
    <dgm:cxn modelId="{D5FDE304-6004-294B-8F33-DFD16BF98499}" type="presOf" srcId="{3A0D0015-856A-0347-9A11-DF07ED6FC4DE}" destId="{77558084-7443-DE45-9C83-FC4850AA2466}" srcOrd="0" destOrd="0" presId="urn:microsoft.com/office/officeart/2005/8/layout/hierarchy2"/>
    <dgm:cxn modelId="{71CB388A-C3E7-654D-8EA6-7615A5A2D92F}" type="presOf" srcId="{11F47D4B-75B6-1442-BFDA-851851197429}" destId="{F4A5D2C4-499F-3741-A137-54AE82DCB1C6}" srcOrd="1" destOrd="0" presId="urn:microsoft.com/office/officeart/2005/8/layout/hierarchy2"/>
    <dgm:cxn modelId="{062A2F51-86A1-A84C-B2D6-F179221386CE}" type="presOf" srcId="{FAE41342-913A-784B-932B-E918D86C9115}" destId="{3B424A36-DD02-2A4E-AE9F-E5618C742575}" srcOrd="1" destOrd="0" presId="urn:microsoft.com/office/officeart/2005/8/layout/hierarchy2"/>
    <dgm:cxn modelId="{88405B87-9CBD-EA43-9212-A39727D20FA7}" type="presOf" srcId="{11F47D4B-75B6-1442-BFDA-851851197429}" destId="{E64568EF-69F6-C04C-9FF5-42A0A905BCAE}" srcOrd="0" destOrd="0" presId="urn:microsoft.com/office/officeart/2005/8/layout/hierarchy2"/>
    <dgm:cxn modelId="{E2FAE0D5-4613-604C-BD5C-4957F624ADB1}" type="presOf" srcId="{61B5EE55-3F4A-B244-B1C5-B70B50E8A50E}" destId="{A72832BD-91BF-8546-9D40-C6CB602BC2E5}" srcOrd="0" destOrd="0" presId="urn:microsoft.com/office/officeart/2005/8/layout/hierarchy2"/>
    <dgm:cxn modelId="{030FA6D1-1B8C-8A4F-BAEF-FA827A99E730}" type="presOf" srcId="{C2C0EA19-4104-5544-A188-B8F89BF18716}" destId="{050FCD81-4B9B-F841-92B2-3CE5ADD01C17}" srcOrd="0" destOrd="0" presId="urn:microsoft.com/office/officeart/2005/8/layout/hierarchy2"/>
    <dgm:cxn modelId="{E5E9DA52-FB5A-834D-8652-0397E8BF0F84}" type="presParOf" srcId="{146A0648-23D3-1549-B886-D31C67ED652D}" destId="{C31509FA-1E72-9943-8BC4-E288152D29DA}" srcOrd="0" destOrd="0" presId="urn:microsoft.com/office/officeart/2005/8/layout/hierarchy2"/>
    <dgm:cxn modelId="{C3D3AE44-F35A-234F-AE74-200DEE0C2659}" type="presParOf" srcId="{C31509FA-1E72-9943-8BC4-E288152D29DA}" destId="{1C4503E5-C303-6D42-AE1D-D010C79EF006}" srcOrd="0" destOrd="0" presId="urn:microsoft.com/office/officeart/2005/8/layout/hierarchy2"/>
    <dgm:cxn modelId="{33E2A90B-C649-6945-8E22-B4BAE985594E}" type="presParOf" srcId="{C31509FA-1E72-9943-8BC4-E288152D29DA}" destId="{340E37AF-0C69-FC46-8B82-C12DE01915CF}" srcOrd="1" destOrd="0" presId="urn:microsoft.com/office/officeart/2005/8/layout/hierarchy2"/>
    <dgm:cxn modelId="{1EFB449B-B8B5-0F4B-BE58-5348AD0B9DFD}" type="presParOf" srcId="{340E37AF-0C69-FC46-8B82-C12DE01915CF}" destId="{050FCD81-4B9B-F841-92B2-3CE5ADD01C17}" srcOrd="0" destOrd="0" presId="urn:microsoft.com/office/officeart/2005/8/layout/hierarchy2"/>
    <dgm:cxn modelId="{2E981145-06CD-464F-B1BA-D5B8769D94E4}" type="presParOf" srcId="{050FCD81-4B9B-F841-92B2-3CE5ADD01C17}" destId="{EC47F7FE-2F9F-E745-A393-1FE5AA93F6F1}" srcOrd="0" destOrd="0" presId="urn:microsoft.com/office/officeart/2005/8/layout/hierarchy2"/>
    <dgm:cxn modelId="{D75C1A78-F3A4-7B4C-9B15-89070F3C2D84}" type="presParOf" srcId="{340E37AF-0C69-FC46-8B82-C12DE01915CF}" destId="{8E10C2E8-CF9E-8E45-9527-0C556A1495E7}" srcOrd="1" destOrd="0" presId="urn:microsoft.com/office/officeart/2005/8/layout/hierarchy2"/>
    <dgm:cxn modelId="{182AD408-88FA-6A46-8B0B-556A56E94AC1}" type="presParOf" srcId="{8E10C2E8-CF9E-8E45-9527-0C556A1495E7}" destId="{A72832BD-91BF-8546-9D40-C6CB602BC2E5}" srcOrd="0" destOrd="0" presId="urn:microsoft.com/office/officeart/2005/8/layout/hierarchy2"/>
    <dgm:cxn modelId="{E935FFA4-00B2-4B4F-9A2E-FB5B9A1BC808}" type="presParOf" srcId="{8E10C2E8-CF9E-8E45-9527-0C556A1495E7}" destId="{80C8A4BD-99D4-F741-8282-F778F26D6AF9}" srcOrd="1" destOrd="0" presId="urn:microsoft.com/office/officeart/2005/8/layout/hierarchy2"/>
    <dgm:cxn modelId="{77818716-F568-CD4B-99C5-BECD39BA284B}" type="presParOf" srcId="{340E37AF-0C69-FC46-8B82-C12DE01915CF}" destId="{E64568EF-69F6-C04C-9FF5-42A0A905BCAE}" srcOrd="2" destOrd="0" presId="urn:microsoft.com/office/officeart/2005/8/layout/hierarchy2"/>
    <dgm:cxn modelId="{D674F72B-7CF3-3B42-9F53-F6BA992ED0B0}" type="presParOf" srcId="{E64568EF-69F6-C04C-9FF5-42A0A905BCAE}" destId="{F4A5D2C4-499F-3741-A137-54AE82DCB1C6}" srcOrd="0" destOrd="0" presId="urn:microsoft.com/office/officeart/2005/8/layout/hierarchy2"/>
    <dgm:cxn modelId="{4D975CBD-7594-0045-8CF7-1714CB9EE651}" type="presParOf" srcId="{340E37AF-0C69-FC46-8B82-C12DE01915CF}" destId="{298C3D1B-572E-C94E-A375-FBD4E81E5C1C}" srcOrd="3" destOrd="0" presId="urn:microsoft.com/office/officeart/2005/8/layout/hierarchy2"/>
    <dgm:cxn modelId="{283C356F-A4AA-3041-AE71-AF9EE30421D9}" type="presParOf" srcId="{298C3D1B-572E-C94E-A375-FBD4E81E5C1C}" destId="{77558084-7443-DE45-9C83-FC4850AA2466}" srcOrd="0" destOrd="0" presId="urn:microsoft.com/office/officeart/2005/8/layout/hierarchy2"/>
    <dgm:cxn modelId="{A0B8210B-84AA-D64D-814B-58379618D595}" type="presParOf" srcId="{298C3D1B-572E-C94E-A375-FBD4E81E5C1C}" destId="{2A9ED91F-5FC3-A845-A033-B49EE711742E}" srcOrd="1" destOrd="0" presId="urn:microsoft.com/office/officeart/2005/8/layout/hierarchy2"/>
    <dgm:cxn modelId="{1E212D26-EB5B-384A-BC8C-B56106C53AD0}" type="presParOf" srcId="{2A9ED91F-5FC3-A845-A033-B49EE711742E}" destId="{54978EAC-DA26-DF44-9388-24E23CB6FB1E}" srcOrd="0" destOrd="0" presId="urn:microsoft.com/office/officeart/2005/8/layout/hierarchy2"/>
    <dgm:cxn modelId="{C3331E60-73C8-D74E-8662-01A6558E2923}" type="presParOf" srcId="{54978EAC-DA26-DF44-9388-24E23CB6FB1E}" destId="{21B9E2CA-35CE-854C-9362-975A0B888684}" srcOrd="0" destOrd="0" presId="urn:microsoft.com/office/officeart/2005/8/layout/hierarchy2"/>
    <dgm:cxn modelId="{F25B6D49-BE17-D74C-8202-306A319F83E1}" type="presParOf" srcId="{2A9ED91F-5FC3-A845-A033-B49EE711742E}" destId="{083E0BB4-A5B4-3F4E-A925-55A62035FC11}" srcOrd="1" destOrd="0" presId="urn:microsoft.com/office/officeart/2005/8/layout/hierarchy2"/>
    <dgm:cxn modelId="{D447C0DA-6C7B-034B-9A2F-302A90041854}" type="presParOf" srcId="{083E0BB4-A5B4-3F4E-A925-55A62035FC11}" destId="{0947A54B-3D3D-E24B-BFF9-364D07F38CF4}" srcOrd="0" destOrd="0" presId="urn:microsoft.com/office/officeart/2005/8/layout/hierarchy2"/>
    <dgm:cxn modelId="{D23071DE-8CDD-774A-BB64-01447E6B3EE5}" type="presParOf" srcId="{083E0BB4-A5B4-3F4E-A925-55A62035FC11}" destId="{47EF852E-1EB8-C24C-9444-ECD88BF0E68B}" srcOrd="1" destOrd="0" presId="urn:microsoft.com/office/officeart/2005/8/layout/hierarchy2"/>
    <dgm:cxn modelId="{3C9C8674-333D-7D4B-A07C-33E3079C109A}" type="presParOf" srcId="{2A9ED91F-5FC3-A845-A033-B49EE711742E}" destId="{19080793-CC7A-7946-A6B4-59D33110E7AB}" srcOrd="2" destOrd="0" presId="urn:microsoft.com/office/officeart/2005/8/layout/hierarchy2"/>
    <dgm:cxn modelId="{82B88C8D-C8F4-CA43-94F4-70C29E941FDE}" type="presParOf" srcId="{19080793-CC7A-7946-A6B4-59D33110E7AB}" destId="{3B424A36-DD02-2A4E-AE9F-E5618C742575}" srcOrd="0" destOrd="0" presId="urn:microsoft.com/office/officeart/2005/8/layout/hierarchy2"/>
    <dgm:cxn modelId="{4299AA27-5AEF-1540-901D-C20999036290}" type="presParOf" srcId="{2A9ED91F-5FC3-A845-A033-B49EE711742E}" destId="{B05168D7-8843-BC4C-8298-4E93DCC1BEBC}" srcOrd="3" destOrd="0" presId="urn:microsoft.com/office/officeart/2005/8/layout/hierarchy2"/>
    <dgm:cxn modelId="{510C352C-1C16-F540-B3DC-C7E28C831D43}" type="presParOf" srcId="{B05168D7-8843-BC4C-8298-4E93DCC1BEBC}" destId="{CD493804-2AFD-6940-A790-EE8A2835C48A}" srcOrd="0" destOrd="0" presId="urn:microsoft.com/office/officeart/2005/8/layout/hierarchy2"/>
    <dgm:cxn modelId="{9AB8212D-8C58-1C45-947B-0973F0E424C6}" type="presParOf" srcId="{B05168D7-8843-BC4C-8298-4E93DCC1BEBC}" destId="{47708F08-B6B5-B543-9576-9F069E466A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7C548-F0D3-EE4C-90AE-FFB80B8FED8A}">
      <dgm:prSet/>
      <dgm:spPr/>
      <dgm:t>
        <a:bodyPr/>
        <a:lstStyle/>
        <a:p>
          <a:r>
            <a:rPr lang="en-US" dirty="0"/>
            <a:t>Does IKP have VAT registration in </a:t>
          </a:r>
          <a:r>
            <a:rPr lang="en-US" dirty="0" smtClean="0"/>
            <a:t>Host?</a:t>
          </a:r>
          <a:endParaRPr lang="en-US" dirty="0"/>
        </a:p>
      </dgm:t>
    </dgm:pt>
    <dgm:pt modelId="{A7973C6C-9531-FD40-BB50-4B778ED3272E}" type="parTrans" cxnId="{1F44D771-21C2-DE4D-A165-C32682FB050D}">
      <dgm:prSet/>
      <dgm:spPr/>
      <dgm:t>
        <a:bodyPr/>
        <a:lstStyle/>
        <a:p>
          <a:endParaRPr lang="en-US"/>
        </a:p>
      </dgm:t>
    </dgm:pt>
    <dgm:pt modelId="{F6157DAB-12F4-B347-B71E-D5AA63CF60E5}" type="sibTrans" cxnId="{1F44D771-21C2-DE4D-A165-C32682FB050D}">
      <dgm:prSet/>
      <dgm:spPr/>
      <dgm:t>
        <a:bodyPr/>
        <a:lstStyle/>
        <a:p>
          <a:endParaRPr lang="en-US"/>
        </a:p>
      </dgm:t>
    </dgm:pt>
    <dgm:pt modelId="{61B5EE55-3F4A-B244-B1C5-B70B50E8A5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Reverse charge. IKP accounts for VAT in </a:t>
          </a:r>
          <a:r>
            <a:rPr lang="en-US" dirty="0" smtClean="0"/>
            <a:t>Host Country </a:t>
          </a:r>
          <a:endParaRPr lang="en-US" dirty="0"/>
        </a:p>
      </dgm:t>
    </dgm:pt>
    <dgm:pt modelId="{C2C0EA19-4104-5544-A188-B8F89BF18716}" type="parTrans" cxnId="{20C35C0D-6456-0C4D-8738-E87C01AFE327}">
      <dgm:prSet/>
      <dgm:spPr/>
      <dgm:t>
        <a:bodyPr/>
        <a:lstStyle/>
        <a:p>
          <a:endParaRPr lang="en-US"/>
        </a:p>
      </dgm:t>
    </dgm:pt>
    <dgm:pt modelId="{B58CEDC5-629D-EE44-B2B3-762EF57BEB2F}" type="sibTrans" cxnId="{20C35C0D-6456-0C4D-8738-E87C01AFE327}">
      <dgm:prSet/>
      <dgm:spPr/>
      <dgm:t>
        <a:bodyPr/>
        <a:lstStyle/>
        <a:p>
          <a:endParaRPr lang="en-US"/>
        </a:p>
      </dgm:t>
    </dgm:pt>
    <dgm:pt modelId="{3A0D0015-856A-0347-9A11-DF07ED6FC4DE}">
      <dgm:prSet/>
      <dgm:spPr/>
      <dgm:t>
        <a:bodyPr/>
        <a:lstStyle/>
        <a:p>
          <a:r>
            <a:rPr lang="en-US" dirty="0"/>
            <a:t>Subcontractor has to charge VAT in home country</a:t>
          </a:r>
        </a:p>
      </dgm:t>
    </dgm:pt>
    <dgm:pt modelId="{11F47D4B-75B6-1442-BFDA-851851197429}" type="parTrans" cxnId="{3F0E0D33-C324-7D47-B196-39FEAC228C38}">
      <dgm:prSet/>
      <dgm:spPr/>
      <dgm:t>
        <a:bodyPr/>
        <a:lstStyle/>
        <a:p>
          <a:endParaRPr lang="en-US"/>
        </a:p>
      </dgm:t>
    </dgm:pt>
    <dgm:pt modelId="{69EBFC9A-A5D1-C949-AC70-5BC649880118}" type="sibTrans" cxnId="{3F0E0D33-C324-7D47-B196-39FEAC228C38}">
      <dgm:prSet/>
      <dgm:spPr/>
      <dgm:t>
        <a:bodyPr/>
        <a:lstStyle/>
        <a:p>
          <a:endParaRPr lang="en-US"/>
        </a:p>
      </dgm:t>
    </dgm:pt>
    <dgm:pt modelId="{0015D17D-C956-0E46-9F54-1246AD8562BE}">
      <dgm:prSet/>
      <dgm:spPr>
        <a:noFill/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r>
            <a:rPr lang="en-US" dirty="0"/>
            <a:t>Subcontractor should 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46135850-941B-4242-B36B-1F8A92F253AE}" type="parTrans" cxnId="{34EE3DA1-B468-D644-83AA-E8058DDFF63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B9D9FB1-4379-EA4E-B12B-AF5C806AD27A}" type="sibTrans" cxnId="{34EE3DA1-B468-D644-83AA-E8058DDFF635}">
      <dgm:prSet/>
      <dgm:spPr/>
      <dgm:t>
        <a:bodyPr/>
        <a:lstStyle/>
        <a:p>
          <a:endParaRPr lang="en-US"/>
        </a:p>
      </dgm:t>
    </dgm:pt>
    <dgm:pt modelId="{BBD82CD9-65D6-5E41-8261-47BE9FDC65C3}">
      <dgm:prSet/>
      <dgm:spPr>
        <a:noFill/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r>
            <a:rPr lang="en-US" dirty="0">
              <a:effectLst/>
            </a:rPr>
            <a:t>Probably VAT in invoice but from subcontractor’s home country</a:t>
          </a:r>
        </a:p>
      </dgm:t>
    </dgm:pt>
    <dgm:pt modelId="{FAE41342-913A-784B-932B-E918D86C9115}" type="parTrans" cxnId="{E73AFF46-7354-6F4A-8D81-94E197AEE1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11649F2-3AE6-A448-8B40-0A2361CC512C}" type="sibTrans" cxnId="{E73AFF46-7354-6F4A-8D81-94E197AEE1D9}">
      <dgm:prSet/>
      <dgm:spPr/>
      <dgm:t>
        <a:bodyPr/>
        <a:lstStyle/>
        <a:p>
          <a:endParaRPr lang="en-US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EE37F-E7D7-2D45-B141-8F0600541A93}" type="pres">
      <dgm:prSet presAssocID="{8EA7C548-F0D3-EE4C-90AE-FFB80B8FED8A}" presName="root1" presStyleCnt="0"/>
      <dgm:spPr/>
    </dgm:pt>
    <dgm:pt modelId="{22139B84-0831-454B-A411-DCD092A310DC}" type="pres">
      <dgm:prSet presAssocID="{8EA7C548-F0D3-EE4C-90AE-FFB80B8FED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3E65D-D088-A941-AFE7-9B14DB70AACA}" type="pres">
      <dgm:prSet presAssocID="{8EA7C548-F0D3-EE4C-90AE-FFB80B8FED8A}" presName="level2hierChild" presStyleCnt="0"/>
      <dgm:spPr/>
    </dgm:pt>
    <dgm:pt modelId="{050FCD81-4B9B-F841-92B2-3CE5ADD01C17}" type="pres">
      <dgm:prSet presAssocID="{C2C0EA19-4104-5544-A188-B8F89BF1871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47F7FE-2F9F-E745-A393-1FE5AA93F6F1}" type="pres">
      <dgm:prSet presAssocID="{C2C0EA19-4104-5544-A188-B8F89BF1871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E10C2E8-CF9E-8E45-9527-0C556A1495E7}" type="pres">
      <dgm:prSet presAssocID="{61B5EE55-3F4A-B244-B1C5-B70B50E8A50E}" presName="root2" presStyleCnt="0"/>
      <dgm:spPr/>
    </dgm:pt>
    <dgm:pt modelId="{A72832BD-91BF-8546-9D40-C6CB602BC2E5}" type="pres">
      <dgm:prSet presAssocID="{61B5EE55-3F4A-B244-B1C5-B70B50E8A5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8A4BD-99D4-F741-8282-F778F26D6AF9}" type="pres">
      <dgm:prSet presAssocID="{61B5EE55-3F4A-B244-B1C5-B70B50E8A50E}" presName="level3hierChild" presStyleCnt="0"/>
      <dgm:spPr/>
    </dgm:pt>
    <dgm:pt modelId="{E64568EF-69F6-C04C-9FF5-42A0A905BCAE}" type="pres">
      <dgm:prSet presAssocID="{11F47D4B-75B6-1442-BFDA-85185119742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A5D2C4-499F-3741-A137-54AE82DCB1C6}" type="pres">
      <dgm:prSet presAssocID="{11F47D4B-75B6-1442-BFDA-85185119742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98C3D1B-572E-C94E-A375-FBD4E81E5C1C}" type="pres">
      <dgm:prSet presAssocID="{3A0D0015-856A-0347-9A11-DF07ED6FC4DE}" presName="root2" presStyleCnt="0"/>
      <dgm:spPr/>
    </dgm:pt>
    <dgm:pt modelId="{77558084-7443-DE45-9C83-FC4850AA2466}" type="pres">
      <dgm:prSet presAssocID="{3A0D0015-856A-0347-9A11-DF07ED6FC4D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ED91F-5FC3-A845-A033-B49EE711742E}" type="pres">
      <dgm:prSet presAssocID="{3A0D0015-856A-0347-9A11-DF07ED6FC4DE}" presName="level3hierChild" presStyleCnt="0"/>
      <dgm:spPr/>
    </dgm:pt>
    <dgm:pt modelId="{54978EAC-DA26-DF44-9388-24E23CB6FB1E}" type="pres">
      <dgm:prSet presAssocID="{46135850-941B-4242-B36B-1F8A92F253A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1B9E2CA-35CE-854C-9362-975A0B888684}" type="pres">
      <dgm:prSet presAssocID="{46135850-941B-4242-B36B-1F8A92F253A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83E0BB4-A5B4-3F4E-A925-55A62035FC11}" type="pres">
      <dgm:prSet presAssocID="{0015D17D-C956-0E46-9F54-1246AD8562BE}" presName="root2" presStyleCnt="0"/>
      <dgm:spPr/>
    </dgm:pt>
    <dgm:pt modelId="{0947A54B-3D3D-E24B-BFF9-364D07F38CF4}" type="pres">
      <dgm:prSet presAssocID="{0015D17D-C956-0E46-9F54-1246AD8562B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F852E-1EB8-C24C-9444-ECD88BF0E68B}" type="pres">
      <dgm:prSet presAssocID="{0015D17D-C956-0E46-9F54-1246AD8562BE}" presName="level3hierChild" presStyleCnt="0"/>
      <dgm:spPr/>
    </dgm:pt>
    <dgm:pt modelId="{19080793-CC7A-7946-A6B4-59D33110E7AB}" type="pres">
      <dgm:prSet presAssocID="{FAE41342-913A-784B-932B-E918D86C911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B424A36-DD02-2A4E-AE9F-E5618C742575}" type="pres">
      <dgm:prSet presAssocID="{FAE41342-913A-784B-932B-E918D86C911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05168D7-8843-BC4C-8298-4E93DCC1BEBC}" type="pres">
      <dgm:prSet presAssocID="{BBD82CD9-65D6-5E41-8261-47BE9FDC65C3}" presName="root2" presStyleCnt="0"/>
      <dgm:spPr/>
    </dgm:pt>
    <dgm:pt modelId="{CD493804-2AFD-6940-A790-EE8A2835C48A}" type="pres">
      <dgm:prSet presAssocID="{BBD82CD9-65D6-5E41-8261-47BE9FDC65C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08F08-B6B5-B543-9576-9F069E466A62}" type="pres">
      <dgm:prSet presAssocID="{BBD82CD9-65D6-5E41-8261-47BE9FDC65C3}" presName="level3hierChild" presStyleCnt="0"/>
      <dgm:spPr/>
    </dgm:pt>
  </dgm:ptLst>
  <dgm:cxnLst>
    <dgm:cxn modelId="{FC8E4554-CA66-1841-A60F-4C4072C6DF3E}" type="presOf" srcId="{0015D17D-C956-0E46-9F54-1246AD8562BE}" destId="{0947A54B-3D3D-E24B-BFF9-364D07F38CF4}" srcOrd="0" destOrd="0" presId="urn:microsoft.com/office/officeart/2005/8/layout/hierarchy2"/>
    <dgm:cxn modelId="{0474E3C7-BAE2-9B44-A8FF-96582A66CC6B}" type="presOf" srcId="{46135850-941B-4242-B36B-1F8A92F253AE}" destId="{21B9E2CA-35CE-854C-9362-975A0B888684}" srcOrd="1" destOrd="0" presId="urn:microsoft.com/office/officeart/2005/8/layout/hierarchy2"/>
    <dgm:cxn modelId="{3F0E0D33-C324-7D47-B196-39FEAC228C38}" srcId="{8EA7C548-F0D3-EE4C-90AE-FFB80B8FED8A}" destId="{3A0D0015-856A-0347-9A11-DF07ED6FC4DE}" srcOrd="1" destOrd="0" parTransId="{11F47D4B-75B6-1442-BFDA-851851197429}" sibTransId="{69EBFC9A-A5D1-C949-AC70-5BC649880118}"/>
    <dgm:cxn modelId="{9F14B208-1BF7-024C-9685-B4B649B5A30B}" type="presOf" srcId="{11F47D4B-75B6-1442-BFDA-851851197429}" destId="{E64568EF-69F6-C04C-9FF5-42A0A905BCAE}" srcOrd="0" destOrd="0" presId="urn:microsoft.com/office/officeart/2005/8/layout/hierarchy2"/>
    <dgm:cxn modelId="{1F44D771-21C2-DE4D-A165-C32682FB050D}" srcId="{CAB10830-540D-2C45-BDE3-EF8A89CAFED8}" destId="{8EA7C548-F0D3-EE4C-90AE-FFB80B8FED8A}" srcOrd="0" destOrd="0" parTransId="{A7973C6C-9531-FD40-BB50-4B778ED3272E}" sibTransId="{F6157DAB-12F4-B347-B71E-D5AA63CF60E5}"/>
    <dgm:cxn modelId="{E73AFF46-7354-6F4A-8D81-94E197AEE1D9}" srcId="{3A0D0015-856A-0347-9A11-DF07ED6FC4DE}" destId="{BBD82CD9-65D6-5E41-8261-47BE9FDC65C3}" srcOrd="1" destOrd="0" parTransId="{FAE41342-913A-784B-932B-E918D86C9115}" sibTransId="{211649F2-3AE6-A448-8B40-0A2361CC512C}"/>
    <dgm:cxn modelId="{20C35C0D-6456-0C4D-8738-E87C01AFE327}" srcId="{8EA7C548-F0D3-EE4C-90AE-FFB80B8FED8A}" destId="{61B5EE55-3F4A-B244-B1C5-B70B50E8A50E}" srcOrd="0" destOrd="0" parTransId="{C2C0EA19-4104-5544-A188-B8F89BF18716}" sibTransId="{B58CEDC5-629D-EE44-B2B3-762EF57BEB2F}"/>
    <dgm:cxn modelId="{CE9C6EDE-5064-9144-91C2-1F21A85BCB95}" type="presOf" srcId="{8EA7C548-F0D3-EE4C-90AE-FFB80B8FED8A}" destId="{22139B84-0831-454B-A411-DCD092A310DC}" srcOrd="0" destOrd="0" presId="urn:microsoft.com/office/officeart/2005/8/layout/hierarchy2"/>
    <dgm:cxn modelId="{34EE3DA1-B468-D644-83AA-E8058DDFF635}" srcId="{3A0D0015-856A-0347-9A11-DF07ED6FC4DE}" destId="{0015D17D-C956-0E46-9F54-1246AD8562BE}" srcOrd="0" destOrd="0" parTransId="{46135850-941B-4242-B36B-1F8A92F253AE}" sibTransId="{BB9D9FB1-4379-EA4E-B12B-AF5C806AD27A}"/>
    <dgm:cxn modelId="{4DD43CA2-7513-E849-9CBA-4A36E72F80F1}" type="presOf" srcId="{11F47D4B-75B6-1442-BFDA-851851197429}" destId="{F4A5D2C4-499F-3741-A137-54AE82DCB1C6}" srcOrd="1" destOrd="0" presId="urn:microsoft.com/office/officeart/2005/8/layout/hierarchy2"/>
    <dgm:cxn modelId="{43600D1A-E716-C84D-A651-A1A40504E0AE}" type="presOf" srcId="{FAE41342-913A-784B-932B-E918D86C9115}" destId="{19080793-CC7A-7946-A6B4-59D33110E7AB}" srcOrd="0" destOrd="0" presId="urn:microsoft.com/office/officeart/2005/8/layout/hierarchy2"/>
    <dgm:cxn modelId="{69F519BC-8D5E-E346-BB76-B0ED700727C5}" type="presOf" srcId="{FAE41342-913A-784B-932B-E918D86C9115}" destId="{3B424A36-DD02-2A4E-AE9F-E5618C742575}" srcOrd="1" destOrd="0" presId="urn:microsoft.com/office/officeart/2005/8/layout/hierarchy2"/>
    <dgm:cxn modelId="{39440C14-3327-0849-B895-F6F8A056B852}" type="presOf" srcId="{3A0D0015-856A-0347-9A11-DF07ED6FC4DE}" destId="{77558084-7443-DE45-9C83-FC4850AA2466}" srcOrd="0" destOrd="0" presId="urn:microsoft.com/office/officeart/2005/8/layout/hierarchy2"/>
    <dgm:cxn modelId="{11850DB5-7119-4840-8A41-45E234373540}" type="presOf" srcId="{CAB10830-540D-2C45-BDE3-EF8A89CAFED8}" destId="{146A0648-23D3-1549-B886-D31C67ED652D}" srcOrd="0" destOrd="0" presId="urn:microsoft.com/office/officeart/2005/8/layout/hierarchy2"/>
    <dgm:cxn modelId="{C067C2D7-A74C-FE43-823A-9488AC82C81F}" type="presOf" srcId="{C2C0EA19-4104-5544-A188-B8F89BF18716}" destId="{050FCD81-4B9B-F841-92B2-3CE5ADD01C17}" srcOrd="0" destOrd="0" presId="urn:microsoft.com/office/officeart/2005/8/layout/hierarchy2"/>
    <dgm:cxn modelId="{D2967467-3F89-114B-BC49-AA35060A3EA9}" type="presOf" srcId="{46135850-941B-4242-B36B-1F8A92F253AE}" destId="{54978EAC-DA26-DF44-9388-24E23CB6FB1E}" srcOrd="0" destOrd="0" presId="urn:microsoft.com/office/officeart/2005/8/layout/hierarchy2"/>
    <dgm:cxn modelId="{7AA5F4C7-94D3-EF47-84C9-9970CE5AEA8C}" type="presOf" srcId="{BBD82CD9-65D6-5E41-8261-47BE9FDC65C3}" destId="{CD493804-2AFD-6940-A790-EE8A2835C48A}" srcOrd="0" destOrd="0" presId="urn:microsoft.com/office/officeart/2005/8/layout/hierarchy2"/>
    <dgm:cxn modelId="{DCFAFF96-2B7B-FB4A-A729-C4CF64AFD3DA}" type="presOf" srcId="{61B5EE55-3F4A-B244-B1C5-B70B50E8A50E}" destId="{A72832BD-91BF-8546-9D40-C6CB602BC2E5}" srcOrd="0" destOrd="0" presId="urn:microsoft.com/office/officeart/2005/8/layout/hierarchy2"/>
    <dgm:cxn modelId="{7B5CF116-6C46-3240-982F-158EEA76C1A5}" type="presOf" srcId="{C2C0EA19-4104-5544-A188-B8F89BF18716}" destId="{EC47F7FE-2F9F-E745-A393-1FE5AA93F6F1}" srcOrd="1" destOrd="0" presId="urn:microsoft.com/office/officeart/2005/8/layout/hierarchy2"/>
    <dgm:cxn modelId="{03A36166-DDDA-6E4A-85E7-3CD6576E9D28}" type="presParOf" srcId="{146A0648-23D3-1549-B886-D31C67ED652D}" destId="{21AEE37F-E7D7-2D45-B141-8F0600541A93}" srcOrd="0" destOrd="0" presId="urn:microsoft.com/office/officeart/2005/8/layout/hierarchy2"/>
    <dgm:cxn modelId="{4AAF60F9-88E7-0D4F-B9BA-6C7EA2323297}" type="presParOf" srcId="{21AEE37F-E7D7-2D45-B141-8F0600541A93}" destId="{22139B84-0831-454B-A411-DCD092A310DC}" srcOrd="0" destOrd="0" presId="urn:microsoft.com/office/officeart/2005/8/layout/hierarchy2"/>
    <dgm:cxn modelId="{0B0F1E82-BB11-6044-81D1-34A37FB9332F}" type="presParOf" srcId="{21AEE37F-E7D7-2D45-B141-8F0600541A93}" destId="{4A43E65D-D088-A941-AFE7-9B14DB70AACA}" srcOrd="1" destOrd="0" presId="urn:microsoft.com/office/officeart/2005/8/layout/hierarchy2"/>
    <dgm:cxn modelId="{8E7ACBEC-CAD2-DE45-8898-B942441D42BE}" type="presParOf" srcId="{4A43E65D-D088-A941-AFE7-9B14DB70AACA}" destId="{050FCD81-4B9B-F841-92B2-3CE5ADD01C17}" srcOrd="0" destOrd="0" presId="urn:microsoft.com/office/officeart/2005/8/layout/hierarchy2"/>
    <dgm:cxn modelId="{EBD2038B-AB7B-0240-94A0-83D97F4635FC}" type="presParOf" srcId="{050FCD81-4B9B-F841-92B2-3CE5ADD01C17}" destId="{EC47F7FE-2F9F-E745-A393-1FE5AA93F6F1}" srcOrd="0" destOrd="0" presId="urn:microsoft.com/office/officeart/2005/8/layout/hierarchy2"/>
    <dgm:cxn modelId="{5F6ADB75-A894-CC49-8B46-ABCEB327D7DB}" type="presParOf" srcId="{4A43E65D-D088-A941-AFE7-9B14DB70AACA}" destId="{8E10C2E8-CF9E-8E45-9527-0C556A1495E7}" srcOrd="1" destOrd="0" presId="urn:microsoft.com/office/officeart/2005/8/layout/hierarchy2"/>
    <dgm:cxn modelId="{8CDFBB02-F11D-584D-A30C-828F56C03233}" type="presParOf" srcId="{8E10C2E8-CF9E-8E45-9527-0C556A1495E7}" destId="{A72832BD-91BF-8546-9D40-C6CB602BC2E5}" srcOrd="0" destOrd="0" presId="urn:microsoft.com/office/officeart/2005/8/layout/hierarchy2"/>
    <dgm:cxn modelId="{02AF2998-C1DC-5A4F-86EB-5974F78B14E6}" type="presParOf" srcId="{8E10C2E8-CF9E-8E45-9527-0C556A1495E7}" destId="{80C8A4BD-99D4-F741-8282-F778F26D6AF9}" srcOrd="1" destOrd="0" presId="urn:microsoft.com/office/officeart/2005/8/layout/hierarchy2"/>
    <dgm:cxn modelId="{BA7AE2ED-D6A7-8B43-B1F6-B0EEBF01B597}" type="presParOf" srcId="{4A43E65D-D088-A941-AFE7-9B14DB70AACA}" destId="{E64568EF-69F6-C04C-9FF5-42A0A905BCAE}" srcOrd="2" destOrd="0" presId="urn:microsoft.com/office/officeart/2005/8/layout/hierarchy2"/>
    <dgm:cxn modelId="{00C0BE4E-1DFA-284E-BB68-C0BEB46EAEA0}" type="presParOf" srcId="{E64568EF-69F6-C04C-9FF5-42A0A905BCAE}" destId="{F4A5D2C4-499F-3741-A137-54AE82DCB1C6}" srcOrd="0" destOrd="0" presId="urn:microsoft.com/office/officeart/2005/8/layout/hierarchy2"/>
    <dgm:cxn modelId="{5F13527B-9719-3141-B83D-D4E91D7E6266}" type="presParOf" srcId="{4A43E65D-D088-A941-AFE7-9B14DB70AACA}" destId="{298C3D1B-572E-C94E-A375-FBD4E81E5C1C}" srcOrd="3" destOrd="0" presId="urn:microsoft.com/office/officeart/2005/8/layout/hierarchy2"/>
    <dgm:cxn modelId="{33AB5EDF-FF8E-FF4E-BA8F-613B050D5923}" type="presParOf" srcId="{298C3D1B-572E-C94E-A375-FBD4E81E5C1C}" destId="{77558084-7443-DE45-9C83-FC4850AA2466}" srcOrd="0" destOrd="0" presId="urn:microsoft.com/office/officeart/2005/8/layout/hierarchy2"/>
    <dgm:cxn modelId="{A5277331-B446-854A-82E7-43DF48535EB5}" type="presParOf" srcId="{298C3D1B-572E-C94E-A375-FBD4E81E5C1C}" destId="{2A9ED91F-5FC3-A845-A033-B49EE711742E}" srcOrd="1" destOrd="0" presId="urn:microsoft.com/office/officeart/2005/8/layout/hierarchy2"/>
    <dgm:cxn modelId="{55D0B316-6E14-8741-B677-47F20D3DC9EF}" type="presParOf" srcId="{2A9ED91F-5FC3-A845-A033-B49EE711742E}" destId="{54978EAC-DA26-DF44-9388-24E23CB6FB1E}" srcOrd="0" destOrd="0" presId="urn:microsoft.com/office/officeart/2005/8/layout/hierarchy2"/>
    <dgm:cxn modelId="{139F72BD-3A8C-284A-B3F8-6FF358E9E1EE}" type="presParOf" srcId="{54978EAC-DA26-DF44-9388-24E23CB6FB1E}" destId="{21B9E2CA-35CE-854C-9362-975A0B888684}" srcOrd="0" destOrd="0" presId="urn:microsoft.com/office/officeart/2005/8/layout/hierarchy2"/>
    <dgm:cxn modelId="{B36685F9-BEF7-3140-8F82-4658F039C0D6}" type="presParOf" srcId="{2A9ED91F-5FC3-A845-A033-B49EE711742E}" destId="{083E0BB4-A5B4-3F4E-A925-55A62035FC11}" srcOrd="1" destOrd="0" presId="urn:microsoft.com/office/officeart/2005/8/layout/hierarchy2"/>
    <dgm:cxn modelId="{7C3F3CBF-B171-C848-A2A8-C01EA61298C4}" type="presParOf" srcId="{083E0BB4-A5B4-3F4E-A925-55A62035FC11}" destId="{0947A54B-3D3D-E24B-BFF9-364D07F38CF4}" srcOrd="0" destOrd="0" presId="urn:microsoft.com/office/officeart/2005/8/layout/hierarchy2"/>
    <dgm:cxn modelId="{1AAB2D9A-BD11-2D41-85EF-B720969E26F8}" type="presParOf" srcId="{083E0BB4-A5B4-3F4E-A925-55A62035FC11}" destId="{47EF852E-1EB8-C24C-9444-ECD88BF0E68B}" srcOrd="1" destOrd="0" presId="urn:microsoft.com/office/officeart/2005/8/layout/hierarchy2"/>
    <dgm:cxn modelId="{18A5374B-DA4E-9249-8922-AEF159AF63C1}" type="presParOf" srcId="{2A9ED91F-5FC3-A845-A033-B49EE711742E}" destId="{19080793-CC7A-7946-A6B4-59D33110E7AB}" srcOrd="2" destOrd="0" presId="urn:microsoft.com/office/officeart/2005/8/layout/hierarchy2"/>
    <dgm:cxn modelId="{F03F83FD-F36C-E245-84F4-0E09EA68CBBB}" type="presParOf" srcId="{19080793-CC7A-7946-A6B4-59D33110E7AB}" destId="{3B424A36-DD02-2A4E-AE9F-E5618C742575}" srcOrd="0" destOrd="0" presId="urn:microsoft.com/office/officeart/2005/8/layout/hierarchy2"/>
    <dgm:cxn modelId="{A78FD035-A22B-B64C-910F-8F830C2F5289}" type="presParOf" srcId="{2A9ED91F-5FC3-A845-A033-B49EE711742E}" destId="{B05168D7-8843-BC4C-8298-4E93DCC1BEBC}" srcOrd="3" destOrd="0" presId="urn:microsoft.com/office/officeart/2005/8/layout/hierarchy2"/>
    <dgm:cxn modelId="{CB7E6565-153C-444E-BC80-6484958E94C0}" type="presParOf" srcId="{B05168D7-8843-BC4C-8298-4E93DCC1BEBC}" destId="{CD493804-2AFD-6940-A790-EE8A2835C48A}" srcOrd="0" destOrd="0" presId="urn:microsoft.com/office/officeart/2005/8/layout/hierarchy2"/>
    <dgm:cxn modelId="{C1A2181A-A03E-1B4E-9491-055FB284FEB7}" type="presParOf" srcId="{B05168D7-8843-BC4C-8298-4E93DCC1BEBC}" destId="{47708F08-B6B5-B543-9576-9F069E466A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7C548-F0D3-EE4C-90AE-FFB80B8FED8A}">
      <dgm:prSet/>
      <dgm:spPr/>
      <dgm:t>
        <a:bodyPr/>
        <a:lstStyle/>
        <a:p>
          <a:r>
            <a:rPr lang="en-US" dirty="0"/>
            <a:t>Does the subcontractor have fixed establishment in </a:t>
          </a:r>
          <a:r>
            <a:rPr lang="en-US" dirty="0" smtClean="0"/>
            <a:t>Host?</a:t>
          </a:r>
          <a:endParaRPr lang="en-US" dirty="0"/>
        </a:p>
      </dgm:t>
    </dgm:pt>
    <dgm:pt modelId="{A7973C6C-9531-FD40-BB50-4B778ED3272E}" type="parTrans" cxnId="{1F44D771-21C2-DE4D-A165-C32682FB050D}">
      <dgm:prSet/>
      <dgm:spPr/>
      <dgm:t>
        <a:bodyPr/>
        <a:lstStyle/>
        <a:p>
          <a:endParaRPr lang="en-US"/>
        </a:p>
      </dgm:t>
    </dgm:pt>
    <dgm:pt modelId="{F6157DAB-12F4-B347-B71E-D5AA63CF60E5}" type="sibTrans" cxnId="{1F44D771-21C2-DE4D-A165-C32682FB050D}">
      <dgm:prSet/>
      <dgm:spPr/>
      <dgm:t>
        <a:bodyPr/>
        <a:lstStyle/>
        <a:p>
          <a:endParaRPr lang="en-US"/>
        </a:p>
      </dgm:t>
    </dgm:pt>
    <dgm:pt modelId="{61B5EE55-3F4A-B244-B1C5-B70B50E8A5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Subcontractor should 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C2C0EA19-4104-5544-A188-B8F89BF18716}" type="parTrans" cxnId="{20C35C0D-6456-0C4D-8738-E87C01AFE327}">
      <dgm:prSet/>
      <dgm:spPr/>
      <dgm:t>
        <a:bodyPr/>
        <a:lstStyle/>
        <a:p>
          <a:endParaRPr lang="en-US"/>
        </a:p>
      </dgm:t>
    </dgm:pt>
    <dgm:pt modelId="{B58CEDC5-629D-EE44-B2B3-762EF57BEB2F}" type="sibTrans" cxnId="{20C35C0D-6456-0C4D-8738-E87C01AFE327}">
      <dgm:prSet/>
      <dgm:spPr/>
      <dgm:t>
        <a:bodyPr/>
        <a:lstStyle/>
        <a:p>
          <a:endParaRPr lang="en-US"/>
        </a:p>
      </dgm:t>
    </dgm:pt>
    <dgm:pt modelId="{3A0D0015-856A-0347-9A11-DF07ED6FC4DE}">
      <dgm:prSet/>
      <dgm:spPr/>
      <dgm:t>
        <a:bodyPr/>
        <a:lstStyle/>
        <a:p>
          <a:r>
            <a:rPr lang="en-US" dirty="0"/>
            <a:t>Does the IKP have VAT registration in </a:t>
          </a:r>
          <a:r>
            <a:rPr lang="en-US" dirty="0" smtClean="0"/>
            <a:t>Host?</a:t>
          </a:r>
          <a:endParaRPr lang="en-US" dirty="0"/>
        </a:p>
      </dgm:t>
    </dgm:pt>
    <dgm:pt modelId="{11F47D4B-75B6-1442-BFDA-851851197429}" type="parTrans" cxnId="{3F0E0D33-C324-7D47-B196-39FEAC228C38}">
      <dgm:prSet/>
      <dgm:spPr/>
      <dgm:t>
        <a:bodyPr/>
        <a:lstStyle/>
        <a:p>
          <a:endParaRPr lang="en-US"/>
        </a:p>
      </dgm:t>
    </dgm:pt>
    <dgm:pt modelId="{69EBFC9A-A5D1-C949-AC70-5BC649880118}" type="sibTrans" cxnId="{3F0E0D33-C324-7D47-B196-39FEAC228C38}">
      <dgm:prSet/>
      <dgm:spPr/>
      <dgm:t>
        <a:bodyPr/>
        <a:lstStyle/>
        <a:p>
          <a:endParaRPr lang="en-US"/>
        </a:p>
      </dgm:t>
    </dgm:pt>
    <dgm:pt modelId="{0015D17D-C956-0E46-9F54-1246AD8562B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Reverse charge. IKP accounts for VAT in </a:t>
          </a:r>
          <a:r>
            <a:rPr lang="en-US" dirty="0" smtClean="0"/>
            <a:t>Host Country </a:t>
          </a:r>
          <a:endParaRPr lang="en-US" dirty="0"/>
        </a:p>
      </dgm:t>
    </dgm:pt>
    <dgm:pt modelId="{46135850-941B-4242-B36B-1F8A92F253AE}" type="parTrans" cxnId="{34EE3DA1-B468-D644-83AA-E8058DDFF635}">
      <dgm:prSet/>
      <dgm:spPr/>
      <dgm:t>
        <a:bodyPr/>
        <a:lstStyle/>
        <a:p>
          <a:endParaRPr lang="en-US"/>
        </a:p>
      </dgm:t>
    </dgm:pt>
    <dgm:pt modelId="{BB9D9FB1-4379-EA4E-B12B-AF5C806AD27A}" type="sibTrans" cxnId="{34EE3DA1-B468-D644-83AA-E8058DDFF635}">
      <dgm:prSet/>
      <dgm:spPr/>
      <dgm:t>
        <a:bodyPr/>
        <a:lstStyle/>
        <a:p>
          <a:endParaRPr lang="en-US"/>
        </a:p>
      </dgm:t>
    </dgm:pt>
    <dgm:pt modelId="{BBD82CD9-65D6-5E41-8261-47BE9FDC65C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Subcontractor to register for VAT in </a:t>
          </a:r>
          <a:r>
            <a:rPr lang="en-US" dirty="0" smtClean="0"/>
            <a:t>Host Country and </a:t>
          </a:r>
          <a:r>
            <a:rPr lang="en-US" dirty="0"/>
            <a:t>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FAE41342-913A-784B-932B-E918D86C9115}" type="parTrans" cxnId="{E73AFF46-7354-6F4A-8D81-94E197AEE1D9}">
      <dgm:prSet/>
      <dgm:spPr/>
      <dgm:t>
        <a:bodyPr/>
        <a:lstStyle/>
        <a:p>
          <a:endParaRPr lang="en-US"/>
        </a:p>
      </dgm:t>
    </dgm:pt>
    <dgm:pt modelId="{211649F2-3AE6-A448-8B40-0A2361CC512C}" type="sibTrans" cxnId="{E73AFF46-7354-6F4A-8D81-94E197AEE1D9}">
      <dgm:prSet/>
      <dgm:spPr/>
      <dgm:t>
        <a:bodyPr/>
        <a:lstStyle/>
        <a:p>
          <a:endParaRPr lang="en-US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78ED4-82AF-4148-9291-DCFBEA951ED5}" type="pres">
      <dgm:prSet presAssocID="{8EA7C548-F0D3-EE4C-90AE-FFB80B8FED8A}" presName="root1" presStyleCnt="0"/>
      <dgm:spPr/>
    </dgm:pt>
    <dgm:pt modelId="{213DF834-9635-7E41-A237-DBBB2A580D69}" type="pres">
      <dgm:prSet presAssocID="{8EA7C548-F0D3-EE4C-90AE-FFB80B8FED8A}" presName="LevelOneTextNode" presStyleLbl="node0" presStyleIdx="0" presStyleCnt="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90C744-379A-584C-BA19-1455253BD2FA}" type="pres">
      <dgm:prSet presAssocID="{8EA7C548-F0D3-EE4C-90AE-FFB80B8FED8A}" presName="level2hierChild" presStyleCnt="0"/>
      <dgm:spPr/>
    </dgm:pt>
    <dgm:pt modelId="{050FCD81-4B9B-F841-92B2-3CE5ADD01C17}" type="pres">
      <dgm:prSet presAssocID="{C2C0EA19-4104-5544-A188-B8F89BF1871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47F7FE-2F9F-E745-A393-1FE5AA93F6F1}" type="pres">
      <dgm:prSet presAssocID="{C2C0EA19-4104-5544-A188-B8F89BF1871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E10C2E8-CF9E-8E45-9527-0C556A1495E7}" type="pres">
      <dgm:prSet presAssocID="{61B5EE55-3F4A-B244-B1C5-B70B50E8A50E}" presName="root2" presStyleCnt="0"/>
      <dgm:spPr/>
    </dgm:pt>
    <dgm:pt modelId="{A72832BD-91BF-8546-9D40-C6CB602BC2E5}" type="pres">
      <dgm:prSet presAssocID="{61B5EE55-3F4A-B244-B1C5-B70B50E8A5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8A4BD-99D4-F741-8282-F778F26D6AF9}" type="pres">
      <dgm:prSet presAssocID="{61B5EE55-3F4A-B244-B1C5-B70B50E8A50E}" presName="level3hierChild" presStyleCnt="0"/>
      <dgm:spPr/>
    </dgm:pt>
    <dgm:pt modelId="{E64568EF-69F6-C04C-9FF5-42A0A905BCAE}" type="pres">
      <dgm:prSet presAssocID="{11F47D4B-75B6-1442-BFDA-85185119742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A5D2C4-499F-3741-A137-54AE82DCB1C6}" type="pres">
      <dgm:prSet presAssocID="{11F47D4B-75B6-1442-BFDA-85185119742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98C3D1B-572E-C94E-A375-FBD4E81E5C1C}" type="pres">
      <dgm:prSet presAssocID="{3A0D0015-856A-0347-9A11-DF07ED6FC4DE}" presName="root2" presStyleCnt="0"/>
      <dgm:spPr/>
    </dgm:pt>
    <dgm:pt modelId="{77558084-7443-DE45-9C83-FC4850AA2466}" type="pres">
      <dgm:prSet presAssocID="{3A0D0015-856A-0347-9A11-DF07ED6FC4D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ED91F-5FC3-A845-A033-B49EE711742E}" type="pres">
      <dgm:prSet presAssocID="{3A0D0015-856A-0347-9A11-DF07ED6FC4DE}" presName="level3hierChild" presStyleCnt="0"/>
      <dgm:spPr/>
    </dgm:pt>
    <dgm:pt modelId="{54978EAC-DA26-DF44-9388-24E23CB6FB1E}" type="pres">
      <dgm:prSet presAssocID="{46135850-941B-4242-B36B-1F8A92F253A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1B9E2CA-35CE-854C-9362-975A0B888684}" type="pres">
      <dgm:prSet presAssocID="{46135850-941B-4242-B36B-1F8A92F253A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83E0BB4-A5B4-3F4E-A925-55A62035FC11}" type="pres">
      <dgm:prSet presAssocID="{0015D17D-C956-0E46-9F54-1246AD8562BE}" presName="root2" presStyleCnt="0"/>
      <dgm:spPr/>
    </dgm:pt>
    <dgm:pt modelId="{0947A54B-3D3D-E24B-BFF9-364D07F38CF4}" type="pres">
      <dgm:prSet presAssocID="{0015D17D-C956-0E46-9F54-1246AD8562B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F852E-1EB8-C24C-9444-ECD88BF0E68B}" type="pres">
      <dgm:prSet presAssocID="{0015D17D-C956-0E46-9F54-1246AD8562BE}" presName="level3hierChild" presStyleCnt="0"/>
      <dgm:spPr/>
    </dgm:pt>
    <dgm:pt modelId="{19080793-CC7A-7946-A6B4-59D33110E7AB}" type="pres">
      <dgm:prSet presAssocID="{FAE41342-913A-784B-932B-E918D86C911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B424A36-DD02-2A4E-AE9F-E5618C742575}" type="pres">
      <dgm:prSet presAssocID="{FAE41342-913A-784B-932B-E918D86C911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05168D7-8843-BC4C-8298-4E93DCC1BEBC}" type="pres">
      <dgm:prSet presAssocID="{BBD82CD9-65D6-5E41-8261-47BE9FDC65C3}" presName="root2" presStyleCnt="0"/>
      <dgm:spPr/>
    </dgm:pt>
    <dgm:pt modelId="{CD493804-2AFD-6940-A790-EE8A2835C48A}" type="pres">
      <dgm:prSet presAssocID="{BBD82CD9-65D6-5E41-8261-47BE9FDC65C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08F08-B6B5-B543-9576-9F069E466A62}" type="pres">
      <dgm:prSet presAssocID="{BBD82CD9-65D6-5E41-8261-47BE9FDC65C3}" presName="level3hierChild" presStyleCnt="0"/>
      <dgm:spPr/>
    </dgm:pt>
  </dgm:ptLst>
  <dgm:cxnLst>
    <dgm:cxn modelId="{65AF8F6E-C4EC-5F4B-BA54-98C1CF3239CF}" type="presOf" srcId="{C2C0EA19-4104-5544-A188-B8F89BF18716}" destId="{050FCD81-4B9B-F841-92B2-3CE5ADD01C17}" srcOrd="0" destOrd="0" presId="urn:microsoft.com/office/officeart/2005/8/layout/hierarchy2"/>
    <dgm:cxn modelId="{5669E6BE-0251-0548-B0EA-00A1AFFC1D09}" type="presOf" srcId="{46135850-941B-4242-B36B-1F8A92F253AE}" destId="{21B9E2CA-35CE-854C-9362-975A0B888684}" srcOrd="1" destOrd="0" presId="urn:microsoft.com/office/officeart/2005/8/layout/hierarchy2"/>
    <dgm:cxn modelId="{1F44D771-21C2-DE4D-A165-C32682FB050D}" srcId="{CAB10830-540D-2C45-BDE3-EF8A89CAFED8}" destId="{8EA7C548-F0D3-EE4C-90AE-FFB80B8FED8A}" srcOrd="0" destOrd="0" parTransId="{A7973C6C-9531-FD40-BB50-4B778ED3272E}" sibTransId="{F6157DAB-12F4-B347-B71E-D5AA63CF60E5}"/>
    <dgm:cxn modelId="{34EE3DA1-B468-D644-83AA-E8058DDFF635}" srcId="{3A0D0015-856A-0347-9A11-DF07ED6FC4DE}" destId="{0015D17D-C956-0E46-9F54-1246AD8562BE}" srcOrd="0" destOrd="0" parTransId="{46135850-941B-4242-B36B-1F8A92F253AE}" sibTransId="{BB9D9FB1-4379-EA4E-B12B-AF5C806AD27A}"/>
    <dgm:cxn modelId="{AA5CF5B8-0627-C149-BB4D-A77375EFCDB3}" type="presOf" srcId="{11F47D4B-75B6-1442-BFDA-851851197429}" destId="{F4A5D2C4-499F-3741-A137-54AE82DCB1C6}" srcOrd="1" destOrd="0" presId="urn:microsoft.com/office/officeart/2005/8/layout/hierarchy2"/>
    <dgm:cxn modelId="{8AF1E148-4997-EB49-8144-434628F00DAB}" type="presOf" srcId="{11F47D4B-75B6-1442-BFDA-851851197429}" destId="{E64568EF-69F6-C04C-9FF5-42A0A905BCAE}" srcOrd="0" destOrd="0" presId="urn:microsoft.com/office/officeart/2005/8/layout/hierarchy2"/>
    <dgm:cxn modelId="{E73AFF46-7354-6F4A-8D81-94E197AEE1D9}" srcId="{3A0D0015-856A-0347-9A11-DF07ED6FC4DE}" destId="{BBD82CD9-65D6-5E41-8261-47BE9FDC65C3}" srcOrd="1" destOrd="0" parTransId="{FAE41342-913A-784B-932B-E918D86C9115}" sibTransId="{211649F2-3AE6-A448-8B40-0A2361CC512C}"/>
    <dgm:cxn modelId="{6998378D-1696-084A-9D98-ED9FFE162A87}" type="presOf" srcId="{C2C0EA19-4104-5544-A188-B8F89BF18716}" destId="{EC47F7FE-2F9F-E745-A393-1FE5AA93F6F1}" srcOrd="1" destOrd="0" presId="urn:microsoft.com/office/officeart/2005/8/layout/hierarchy2"/>
    <dgm:cxn modelId="{BEC32CAF-7C51-F64A-B182-6815879FAA38}" type="presOf" srcId="{61B5EE55-3F4A-B244-B1C5-B70B50E8A50E}" destId="{A72832BD-91BF-8546-9D40-C6CB602BC2E5}" srcOrd="0" destOrd="0" presId="urn:microsoft.com/office/officeart/2005/8/layout/hierarchy2"/>
    <dgm:cxn modelId="{20C35C0D-6456-0C4D-8738-E87C01AFE327}" srcId="{8EA7C548-F0D3-EE4C-90AE-FFB80B8FED8A}" destId="{61B5EE55-3F4A-B244-B1C5-B70B50E8A50E}" srcOrd="0" destOrd="0" parTransId="{C2C0EA19-4104-5544-A188-B8F89BF18716}" sibTransId="{B58CEDC5-629D-EE44-B2B3-762EF57BEB2F}"/>
    <dgm:cxn modelId="{1FC8ED50-F884-7B43-A533-152477D1C777}" type="presOf" srcId="{FAE41342-913A-784B-932B-E918D86C9115}" destId="{19080793-CC7A-7946-A6B4-59D33110E7AB}" srcOrd="0" destOrd="0" presId="urn:microsoft.com/office/officeart/2005/8/layout/hierarchy2"/>
    <dgm:cxn modelId="{2151C467-4E4C-0147-8E21-12FFC3FE9483}" type="presOf" srcId="{BBD82CD9-65D6-5E41-8261-47BE9FDC65C3}" destId="{CD493804-2AFD-6940-A790-EE8A2835C48A}" srcOrd="0" destOrd="0" presId="urn:microsoft.com/office/officeart/2005/8/layout/hierarchy2"/>
    <dgm:cxn modelId="{F92C38FC-D61D-9B46-A9C0-8B657F24C8EE}" type="presOf" srcId="{CAB10830-540D-2C45-BDE3-EF8A89CAFED8}" destId="{146A0648-23D3-1549-B886-D31C67ED652D}" srcOrd="0" destOrd="0" presId="urn:microsoft.com/office/officeart/2005/8/layout/hierarchy2"/>
    <dgm:cxn modelId="{3F0E0D33-C324-7D47-B196-39FEAC228C38}" srcId="{8EA7C548-F0D3-EE4C-90AE-FFB80B8FED8A}" destId="{3A0D0015-856A-0347-9A11-DF07ED6FC4DE}" srcOrd="1" destOrd="0" parTransId="{11F47D4B-75B6-1442-BFDA-851851197429}" sibTransId="{69EBFC9A-A5D1-C949-AC70-5BC649880118}"/>
    <dgm:cxn modelId="{10C21814-1591-5745-9326-CC5159F9E705}" type="presOf" srcId="{3A0D0015-856A-0347-9A11-DF07ED6FC4DE}" destId="{77558084-7443-DE45-9C83-FC4850AA2466}" srcOrd="0" destOrd="0" presId="urn:microsoft.com/office/officeart/2005/8/layout/hierarchy2"/>
    <dgm:cxn modelId="{615981CA-C55D-B94D-93BE-9EC188AC6B43}" type="presOf" srcId="{46135850-941B-4242-B36B-1F8A92F253AE}" destId="{54978EAC-DA26-DF44-9388-24E23CB6FB1E}" srcOrd="0" destOrd="0" presId="urn:microsoft.com/office/officeart/2005/8/layout/hierarchy2"/>
    <dgm:cxn modelId="{C57088B4-2C71-BA42-8BA6-6C54FFB649C8}" type="presOf" srcId="{0015D17D-C956-0E46-9F54-1246AD8562BE}" destId="{0947A54B-3D3D-E24B-BFF9-364D07F38CF4}" srcOrd="0" destOrd="0" presId="urn:microsoft.com/office/officeart/2005/8/layout/hierarchy2"/>
    <dgm:cxn modelId="{394879B0-839A-0248-AE49-E8865AEDE29F}" type="presOf" srcId="{FAE41342-913A-784B-932B-E918D86C9115}" destId="{3B424A36-DD02-2A4E-AE9F-E5618C742575}" srcOrd="1" destOrd="0" presId="urn:microsoft.com/office/officeart/2005/8/layout/hierarchy2"/>
    <dgm:cxn modelId="{63DC7FCF-1CA5-4D4C-9C15-03527CA5A8F5}" type="presOf" srcId="{8EA7C548-F0D3-EE4C-90AE-FFB80B8FED8A}" destId="{213DF834-9635-7E41-A237-DBBB2A580D69}" srcOrd="0" destOrd="0" presId="urn:microsoft.com/office/officeart/2005/8/layout/hierarchy2"/>
    <dgm:cxn modelId="{3F254257-A6F3-5F4A-84C8-254F781B8F14}" type="presParOf" srcId="{146A0648-23D3-1549-B886-D31C67ED652D}" destId="{57678ED4-82AF-4148-9291-DCFBEA951ED5}" srcOrd="0" destOrd="0" presId="urn:microsoft.com/office/officeart/2005/8/layout/hierarchy2"/>
    <dgm:cxn modelId="{C887B17A-97EE-764F-A727-5AACB4297A0E}" type="presParOf" srcId="{57678ED4-82AF-4148-9291-DCFBEA951ED5}" destId="{213DF834-9635-7E41-A237-DBBB2A580D69}" srcOrd="0" destOrd="0" presId="urn:microsoft.com/office/officeart/2005/8/layout/hierarchy2"/>
    <dgm:cxn modelId="{7499533D-EECD-3E47-9FBF-42A5A4A201BD}" type="presParOf" srcId="{57678ED4-82AF-4148-9291-DCFBEA951ED5}" destId="{7590C744-379A-584C-BA19-1455253BD2FA}" srcOrd="1" destOrd="0" presId="urn:microsoft.com/office/officeart/2005/8/layout/hierarchy2"/>
    <dgm:cxn modelId="{563EA655-A99B-4C4D-A501-EBA30AB649BD}" type="presParOf" srcId="{7590C744-379A-584C-BA19-1455253BD2FA}" destId="{050FCD81-4B9B-F841-92B2-3CE5ADD01C17}" srcOrd="0" destOrd="0" presId="urn:microsoft.com/office/officeart/2005/8/layout/hierarchy2"/>
    <dgm:cxn modelId="{8DE53804-C47F-AC4C-98EC-92F78934EF8A}" type="presParOf" srcId="{050FCD81-4B9B-F841-92B2-3CE5ADD01C17}" destId="{EC47F7FE-2F9F-E745-A393-1FE5AA93F6F1}" srcOrd="0" destOrd="0" presId="urn:microsoft.com/office/officeart/2005/8/layout/hierarchy2"/>
    <dgm:cxn modelId="{88AF96D4-06FE-BD4F-9247-764E4BA951C9}" type="presParOf" srcId="{7590C744-379A-584C-BA19-1455253BD2FA}" destId="{8E10C2E8-CF9E-8E45-9527-0C556A1495E7}" srcOrd="1" destOrd="0" presId="urn:microsoft.com/office/officeart/2005/8/layout/hierarchy2"/>
    <dgm:cxn modelId="{7FB933CB-3B32-8C4A-9A04-F8C66842A8D0}" type="presParOf" srcId="{8E10C2E8-CF9E-8E45-9527-0C556A1495E7}" destId="{A72832BD-91BF-8546-9D40-C6CB602BC2E5}" srcOrd="0" destOrd="0" presId="urn:microsoft.com/office/officeart/2005/8/layout/hierarchy2"/>
    <dgm:cxn modelId="{1632F009-9520-0D44-BDE3-52E6B64E7C90}" type="presParOf" srcId="{8E10C2E8-CF9E-8E45-9527-0C556A1495E7}" destId="{80C8A4BD-99D4-F741-8282-F778F26D6AF9}" srcOrd="1" destOrd="0" presId="urn:microsoft.com/office/officeart/2005/8/layout/hierarchy2"/>
    <dgm:cxn modelId="{8369517A-7D4D-5B4B-9870-DE8C58844DE0}" type="presParOf" srcId="{7590C744-379A-584C-BA19-1455253BD2FA}" destId="{E64568EF-69F6-C04C-9FF5-42A0A905BCAE}" srcOrd="2" destOrd="0" presId="urn:microsoft.com/office/officeart/2005/8/layout/hierarchy2"/>
    <dgm:cxn modelId="{D2C84285-068A-B44D-9E05-3F10C46A3EF0}" type="presParOf" srcId="{E64568EF-69F6-C04C-9FF5-42A0A905BCAE}" destId="{F4A5D2C4-499F-3741-A137-54AE82DCB1C6}" srcOrd="0" destOrd="0" presId="urn:microsoft.com/office/officeart/2005/8/layout/hierarchy2"/>
    <dgm:cxn modelId="{9F41E4DE-9393-F547-9EC8-C9B7544FEFB2}" type="presParOf" srcId="{7590C744-379A-584C-BA19-1455253BD2FA}" destId="{298C3D1B-572E-C94E-A375-FBD4E81E5C1C}" srcOrd="3" destOrd="0" presId="urn:microsoft.com/office/officeart/2005/8/layout/hierarchy2"/>
    <dgm:cxn modelId="{AE3B412C-35C1-B04F-B38E-6DC92D994373}" type="presParOf" srcId="{298C3D1B-572E-C94E-A375-FBD4E81E5C1C}" destId="{77558084-7443-DE45-9C83-FC4850AA2466}" srcOrd="0" destOrd="0" presId="urn:microsoft.com/office/officeart/2005/8/layout/hierarchy2"/>
    <dgm:cxn modelId="{20511498-E25B-EE4F-BD37-6E78BD4DCD36}" type="presParOf" srcId="{298C3D1B-572E-C94E-A375-FBD4E81E5C1C}" destId="{2A9ED91F-5FC3-A845-A033-B49EE711742E}" srcOrd="1" destOrd="0" presId="urn:microsoft.com/office/officeart/2005/8/layout/hierarchy2"/>
    <dgm:cxn modelId="{E1E5EAAD-89FB-994C-BE54-13AF213868DA}" type="presParOf" srcId="{2A9ED91F-5FC3-A845-A033-B49EE711742E}" destId="{54978EAC-DA26-DF44-9388-24E23CB6FB1E}" srcOrd="0" destOrd="0" presId="urn:microsoft.com/office/officeart/2005/8/layout/hierarchy2"/>
    <dgm:cxn modelId="{D30534DA-F6DE-3E48-9B71-4899F8CCB14A}" type="presParOf" srcId="{54978EAC-DA26-DF44-9388-24E23CB6FB1E}" destId="{21B9E2CA-35CE-854C-9362-975A0B888684}" srcOrd="0" destOrd="0" presId="urn:microsoft.com/office/officeart/2005/8/layout/hierarchy2"/>
    <dgm:cxn modelId="{A9094367-A3FA-7644-9CC3-EEBFC10D2B9E}" type="presParOf" srcId="{2A9ED91F-5FC3-A845-A033-B49EE711742E}" destId="{083E0BB4-A5B4-3F4E-A925-55A62035FC11}" srcOrd="1" destOrd="0" presId="urn:microsoft.com/office/officeart/2005/8/layout/hierarchy2"/>
    <dgm:cxn modelId="{8401CC15-A531-C449-A60F-F06841941A5C}" type="presParOf" srcId="{083E0BB4-A5B4-3F4E-A925-55A62035FC11}" destId="{0947A54B-3D3D-E24B-BFF9-364D07F38CF4}" srcOrd="0" destOrd="0" presId="urn:microsoft.com/office/officeart/2005/8/layout/hierarchy2"/>
    <dgm:cxn modelId="{943613F6-82D6-D948-B82B-548D7E60A91B}" type="presParOf" srcId="{083E0BB4-A5B4-3F4E-A925-55A62035FC11}" destId="{47EF852E-1EB8-C24C-9444-ECD88BF0E68B}" srcOrd="1" destOrd="0" presId="urn:microsoft.com/office/officeart/2005/8/layout/hierarchy2"/>
    <dgm:cxn modelId="{2E28B3FF-4EE9-B242-BF3E-058F5029DC9D}" type="presParOf" srcId="{2A9ED91F-5FC3-A845-A033-B49EE711742E}" destId="{19080793-CC7A-7946-A6B4-59D33110E7AB}" srcOrd="2" destOrd="0" presId="urn:microsoft.com/office/officeart/2005/8/layout/hierarchy2"/>
    <dgm:cxn modelId="{1B6E2CD9-B2D7-0E4A-ACAE-3EC5C19257C8}" type="presParOf" srcId="{19080793-CC7A-7946-A6B4-59D33110E7AB}" destId="{3B424A36-DD02-2A4E-AE9F-E5618C742575}" srcOrd="0" destOrd="0" presId="urn:microsoft.com/office/officeart/2005/8/layout/hierarchy2"/>
    <dgm:cxn modelId="{2E51C77F-999A-B54D-A9F3-F9BD9E665941}" type="presParOf" srcId="{2A9ED91F-5FC3-A845-A033-B49EE711742E}" destId="{B05168D7-8843-BC4C-8298-4E93DCC1BEBC}" srcOrd="3" destOrd="0" presId="urn:microsoft.com/office/officeart/2005/8/layout/hierarchy2"/>
    <dgm:cxn modelId="{190599A8-6570-5F4E-AF57-95930BF0EE91}" type="presParOf" srcId="{B05168D7-8843-BC4C-8298-4E93DCC1BEBC}" destId="{CD493804-2AFD-6940-A790-EE8A2835C48A}" srcOrd="0" destOrd="0" presId="urn:microsoft.com/office/officeart/2005/8/layout/hierarchy2"/>
    <dgm:cxn modelId="{E4955FAC-AC9F-964D-A9E9-C86CE7BB8390}" type="presParOf" srcId="{B05168D7-8843-BC4C-8298-4E93DCC1BEBC}" destId="{47708F08-B6B5-B543-9576-9F069E466A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B10830-540D-2C45-BDE3-EF8A89CAFED8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7C548-F0D3-EE4C-90AE-FFB80B8FED8A}">
      <dgm:prSet/>
      <dgm:spPr/>
      <dgm:t>
        <a:bodyPr/>
        <a:lstStyle/>
        <a:p>
          <a:r>
            <a:rPr lang="en-US" dirty="0"/>
            <a:t>Does IKP have VAT registration in </a:t>
          </a:r>
          <a:r>
            <a:rPr lang="en-US" dirty="0" smtClean="0"/>
            <a:t>Host?</a:t>
          </a:r>
          <a:endParaRPr lang="en-US" dirty="0"/>
        </a:p>
      </dgm:t>
    </dgm:pt>
    <dgm:pt modelId="{A7973C6C-9531-FD40-BB50-4B778ED3272E}" type="parTrans" cxnId="{1F44D771-21C2-DE4D-A165-C32682FB050D}">
      <dgm:prSet/>
      <dgm:spPr/>
      <dgm:t>
        <a:bodyPr/>
        <a:lstStyle/>
        <a:p>
          <a:endParaRPr lang="en-US"/>
        </a:p>
      </dgm:t>
    </dgm:pt>
    <dgm:pt modelId="{F6157DAB-12F4-B347-B71E-D5AA63CF60E5}" type="sibTrans" cxnId="{1F44D771-21C2-DE4D-A165-C32682FB050D}">
      <dgm:prSet/>
      <dgm:spPr/>
      <dgm:t>
        <a:bodyPr/>
        <a:lstStyle/>
        <a:p>
          <a:endParaRPr lang="en-US"/>
        </a:p>
      </dgm:t>
    </dgm:pt>
    <dgm:pt modelId="{61B5EE55-3F4A-B244-B1C5-B70B50E8A50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Reverse charge. IKP accounts for VAT in </a:t>
          </a:r>
          <a:r>
            <a:rPr lang="en-US" dirty="0" smtClean="0"/>
            <a:t>Host Country </a:t>
          </a:r>
          <a:endParaRPr lang="en-US" dirty="0"/>
        </a:p>
      </dgm:t>
    </dgm:pt>
    <dgm:pt modelId="{C2C0EA19-4104-5544-A188-B8F89BF18716}" type="parTrans" cxnId="{20C35C0D-6456-0C4D-8738-E87C01AFE327}">
      <dgm:prSet/>
      <dgm:spPr/>
      <dgm:t>
        <a:bodyPr/>
        <a:lstStyle/>
        <a:p>
          <a:endParaRPr lang="en-US"/>
        </a:p>
      </dgm:t>
    </dgm:pt>
    <dgm:pt modelId="{B58CEDC5-629D-EE44-B2B3-762EF57BEB2F}" type="sibTrans" cxnId="{20C35C0D-6456-0C4D-8738-E87C01AFE327}">
      <dgm:prSet/>
      <dgm:spPr/>
      <dgm:t>
        <a:bodyPr/>
        <a:lstStyle/>
        <a:p>
          <a:endParaRPr lang="en-US"/>
        </a:p>
      </dgm:t>
    </dgm:pt>
    <dgm:pt modelId="{3A0D0015-856A-0347-9A11-DF07ED6FC4DE}">
      <dgm:prSet/>
      <dgm:spPr/>
      <dgm:t>
        <a:bodyPr/>
        <a:lstStyle/>
        <a:p>
          <a:r>
            <a:rPr lang="en-US" dirty="0"/>
            <a:t>Subcontractor should 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11F47D4B-75B6-1442-BFDA-851851197429}" type="parTrans" cxnId="{3F0E0D33-C324-7D47-B196-39FEAC228C38}">
      <dgm:prSet/>
      <dgm:spPr/>
      <dgm:t>
        <a:bodyPr/>
        <a:lstStyle/>
        <a:p>
          <a:endParaRPr lang="en-US"/>
        </a:p>
      </dgm:t>
    </dgm:pt>
    <dgm:pt modelId="{69EBFC9A-A5D1-C949-AC70-5BC649880118}" type="sibTrans" cxnId="{3F0E0D33-C324-7D47-B196-39FEAC228C38}">
      <dgm:prSet/>
      <dgm:spPr/>
      <dgm:t>
        <a:bodyPr/>
        <a:lstStyle/>
        <a:p>
          <a:endParaRPr lang="en-US"/>
        </a:p>
      </dgm:t>
    </dgm:pt>
    <dgm:pt modelId="{0015D17D-C956-0E46-9F54-1246AD8562BE}">
      <dgm:prSet/>
      <dgm:spPr>
        <a:noFill/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r>
            <a:rPr lang="en-US" dirty="0"/>
            <a:t>Subcontractor should charge </a:t>
          </a:r>
          <a:r>
            <a:rPr lang="en-US" dirty="0" smtClean="0"/>
            <a:t>Host </a:t>
          </a:r>
          <a:r>
            <a:rPr lang="en-US" dirty="0"/>
            <a:t>VAT in invoice to IKP</a:t>
          </a:r>
        </a:p>
      </dgm:t>
    </dgm:pt>
    <dgm:pt modelId="{46135850-941B-4242-B36B-1F8A92F253AE}" type="parTrans" cxnId="{34EE3DA1-B468-D644-83AA-E8058DDFF63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B9D9FB1-4379-EA4E-B12B-AF5C806AD27A}" type="sibTrans" cxnId="{34EE3DA1-B468-D644-83AA-E8058DDFF635}">
      <dgm:prSet/>
      <dgm:spPr/>
      <dgm:t>
        <a:bodyPr/>
        <a:lstStyle/>
        <a:p>
          <a:endParaRPr lang="en-US"/>
        </a:p>
      </dgm:t>
    </dgm:pt>
    <dgm:pt modelId="{BBD82CD9-65D6-5E41-8261-47BE9FDC65C3}">
      <dgm:prSet/>
      <dgm:spPr>
        <a:noFill/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r>
            <a:rPr lang="en-US" dirty="0">
              <a:effectLst/>
            </a:rPr>
            <a:t>Probably VAT in invoice but from subcontractor’s home country</a:t>
          </a:r>
        </a:p>
      </dgm:t>
    </dgm:pt>
    <dgm:pt modelId="{FAE41342-913A-784B-932B-E918D86C9115}" type="parTrans" cxnId="{E73AFF46-7354-6F4A-8D81-94E197AEE1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11649F2-3AE6-A448-8B40-0A2361CC512C}" type="sibTrans" cxnId="{E73AFF46-7354-6F4A-8D81-94E197AEE1D9}">
      <dgm:prSet/>
      <dgm:spPr/>
      <dgm:t>
        <a:bodyPr/>
        <a:lstStyle/>
        <a:p>
          <a:endParaRPr lang="en-US"/>
        </a:p>
      </dgm:t>
    </dgm:pt>
    <dgm:pt modelId="{5679A5AD-6704-374C-B3DE-80D01D763B1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Probably VAT in invoice but from subcontractor’s home country</a:t>
          </a:r>
        </a:p>
      </dgm:t>
    </dgm:pt>
    <dgm:pt modelId="{21486472-E32D-3342-AF1A-664B85B81B03}" type="parTrans" cxnId="{3BBBC9DB-BC4B-FF43-985A-C0A7544B75B9}">
      <dgm:prSet/>
      <dgm:spPr/>
      <dgm:t>
        <a:bodyPr/>
        <a:lstStyle/>
        <a:p>
          <a:endParaRPr lang="en-US"/>
        </a:p>
      </dgm:t>
    </dgm:pt>
    <dgm:pt modelId="{AD54C5F4-146D-954D-8F21-ECC2AEB2724A}" type="sibTrans" cxnId="{3BBBC9DB-BC4B-FF43-985A-C0A7544B75B9}">
      <dgm:prSet/>
      <dgm:spPr/>
      <dgm:t>
        <a:bodyPr/>
        <a:lstStyle/>
        <a:p>
          <a:endParaRPr lang="en-US"/>
        </a:p>
      </dgm:t>
    </dgm:pt>
    <dgm:pt modelId="{146A0648-23D3-1549-B886-D31C67ED652D}" type="pres">
      <dgm:prSet presAssocID="{CAB10830-540D-2C45-BDE3-EF8A89CAF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D0AC5-1F4A-6849-B502-D0CFABEC60A8}" type="pres">
      <dgm:prSet presAssocID="{8EA7C548-F0D3-EE4C-90AE-FFB80B8FED8A}" presName="root1" presStyleCnt="0"/>
      <dgm:spPr/>
    </dgm:pt>
    <dgm:pt modelId="{ACAD1215-7E99-E148-8BDE-E51B4B9A4B03}" type="pres">
      <dgm:prSet presAssocID="{8EA7C548-F0D3-EE4C-90AE-FFB80B8FED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B9E0D-DA72-B24E-AC87-89EA5F882CCB}" type="pres">
      <dgm:prSet presAssocID="{8EA7C548-F0D3-EE4C-90AE-FFB80B8FED8A}" presName="level2hierChild" presStyleCnt="0"/>
      <dgm:spPr/>
    </dgm:pt>
    <dgm:pt modelId="{050FCD81-4B9B-F841-92B2-3CE5ADD01C17}" type="pres">
      <dgm:prSet presAssocID="{C2C0EA19-4104-5544-A188-B8F89BF1871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47F7FE-2F9F-E745-A393-1FE5AA93F6F1}" type="pres">
      <dgm:prSet presAssocID="{C2C0EA19-4104-5544-A188-B8F89BF1871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E10C2E8-CF9E-8E45-9527-0C556A1495E7}" type="pres">
      <dgm:prSet presAssocID="{61B5EE55-3F4A-B244-B1C5-B70B50E8A50E}" presName="root2" presStyleCnt="0"/>
      <dgm:spPr/>
    </dgm:pt>
    <dgm:pt modelId="{A72832BD-91BF-8546-9D40-C6CB602BC2E5}" type="pres">
      <dgm:prSet presAssocID="{61B5EE55-3F4A-B244-B1C5-B70B50E8A5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8A4BD-99D4-F741-8282-F778F26D6AF9}" type="pres">
      <dgm:prSet presAssocID="{61B5EE55-3F4A-B244-B1C5-B70B50E8A50E}" presName="level3hierChild" presStyleCnt="0"/>
      <dgm:spPr/>
    </dgm:pt>
    <dgm:pt modelId="{E64568EF-69F6-C04C-9FF5-42A0A905BCAE}" type="pres">
      <dgm:prSet presAssocID="{11F47D4B-75B6-1442-BFDA-85185119742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A5D2C4-499F-3741-A137-54AE82DCB1C6}" type="pres">
      <dgm:prSet presAssocID="{11F47D4B-75B6-1442-BFDA-85185119742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98C3D1B-572E-C94E-A375-FBD4E81E5C1C}" type="pres">
      <dgm:prSet presAssocID="{3A0D0015-856A-0347-9A11-DF07ED6FC4DE}" presName="root2" presStyleCnt="0"/>
      <dgm:spPr/>
    </dgm:pt>
    <dgm:pt modelId="{77558084-7443-DE45-9C83-FC4850AA2466}" type="pres">
      <dgm:prSet presAssocID="{3A0D0015-856A-0347-9A11-DF07ED6FC4D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9ED91F-5FC3-A845-A033-B49EE711742E}" type="pres">
      <dgm:prSet presAssocID="{3A0D0015-856A-0347-9A11-DF07ED6FC4DE}" presName="level3hierChild" presStyleCnt="0"/>
      <dgm:spPr/>
    </dgm:pt>
    <dgm:pt modelId="{54978EAC-DA26-DF44-9388-24E23CB6FB1E}" type="pres">
      <dgm:prSet presAssocID="{46135850-941B-4242-B36B-1F8A92F253AE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1B9E2CA-35CE-854C-9362-975A0B888684}" type="pres">
      <dgm:prSet presAssocID="{46135850-941B-4242-B36B-1F8A92F253AE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83E0BB4-A5B4-3F4E-A925-55A62035FC11}" type="pres">
      <dgm:prSet presAssocID="{0015D17D-C956-0E46-9F54-1246AD8562BE}" presName="root2" presStyleCnt="0"/>
      <dgm:spPr/>
    </dgm:pt>
    <dgm:pt modelId="{0947A54B-3D3D-E24B-BFF9-364D07F38CF4}" type="pres">
      <dgm:prSet presAssocID="{0015D17D-C956-0E46-9F54-1246AD8562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F852E-1EB8-C24C-9444-ECD88BF0E68B}" type="pres">
      <dgm:prSet presAssocID="{0015D17D-C956-0E46-9F54-1246AD8562BE}" presName="level3hierChild" presStyleCnt="0"/>
      <dgm:spPr/>
    </dgm:pt>
    <dgm:pt modelId="{19080793-CC7A-7946-A6B4-59D33110E7AB}" type="pres">
      <dgm:prSet presAssocID="{FAE41342-913A-784B-932B-E918D86C911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B424A36-DD02-2A4E-AE9F-E5618C742575}" type="pres">
      <dgm:prSet presAssocID="{FAE41342-913A-784B-932B-E918D86C911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B05168D7-8843-BC4C-8298-4E93DCC1BEBC}" type="pres">
      <dgm:prSet presAssocID="{BBD82CD9-65D6-5E41-8261-47BE9FDC65C3}" presName="root2" presStyleCnt="0"/>
      <dgm:spPr/>
    </dgm:pt>
    <dgm:pt modelId="{CD493804-2AFD-6940-A790-EE8A2835C48A}" type="pres">
      <dgm:prSet presAssocID="{BBD82CD9-65D6-5E41-8261-47BE9FDC65C3}" presName="LevelTwoTextNode" presStyleLbl="node3" presStyleIdx="1" presStyleCnt="3" custLinFactNeighborY="-78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08F08-B6B5-B543-9576-9F069E466A62}" type="pres">
      <dgm:prSet presAssocID="{BBD82CD9-65D6-5E41-8261-47BE9FDC65C3}" presName="level3hierChild" presStyleCnt="0"/>
      <dgm:spPr/>
    </dgm:pt>
    <dgm:pt modelId="{1A298E44-B920-214A-AF13-2F2D0038F19F}" type="pres">
      <dgm:prSet presAssocID="{21486472-E32D-3342-AF1A-664B85B81B0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C39A8848-AD3A-0246-AA52-236B593B6D48}" type="pres">
      <dgm:prSet presAssocID="{21486472-E32D-3342-AF1A-664B85B81B0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3021287-7CDA-1E41-8D01-C407F93105ED}" type="pres">
      <dgm:prSet presAssocID="{5679A5AD-6704-374C-B3DE-80D01D763B18}" presName="root2" presStyleCnt="0"/>
      <dgm:spPr/>
    </dgm:pt>
    <dgm:pt modelId="{9198F278-AB4B-7945-BE21-6F6A18BE2758}" type="pres">
      <dgm:prSet presAssocID="{5679A5AD-6704-374C-B3DE-80D01D763B18}" presName="LevelTwoTextNode" presStyleLbl="node3" presStyleIdx="2" presStyleCnt="3" custLinFactY="-1774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E33CA-4E1F-BC47-B8C8-02B3C02188A8}" type="pres">
      <dgm:prSet presAssocID="{5679A5AD-6704-374C-B3DE-80D01D763B18}" presName="level3hierChild" presStyleCnt="0"/>
      <dgm:spPr/>
    </dgm:pt>
  </dgm:ptLst>
  <dgm:cxnLst>
    <dgm:cxn modelId="{1F44D771-21C2-DE4D-A165-C32682FB050D}" srcId="{CAB10830-540D-2C45-BDE3-EF8A89CAFED8}" destId="{8EA7C548-F0D3-EE4C-90AE-FFB80B8FED8A}" srcOrd="0" destOrd="0" parTransId="{A7973C6C-9531-FD40-BB50-4B778ED3272E}" sibTransId="{F6157DAB-12F4-B347-B71E-D5AA63CF60E5}"/>
    <dgm:cxn modelId="{02341F69-E6B0-1D44-90BB-423BAD528914}" type="presOf" srcId="{BBD82CD9-65D6-5E41-8261-47BE9FDC65C3}" destId="{CD493804-2AFD-6940-A790-EE8A2835C48A}" srcOrd="0" destOrd="0" presId="urn:microsoft.com/office/officeart/2005/8/layout/hierarchy2"/>
    <dgm:cxn modelId="{41A06DE6-465C-0444-8437-C2143449D904}" type="presOf" srcId="{46135850-941B-4242-B36B-1F8A92F253AE}" destId="{21B9E2CA-35CE-854C-9362-975A0B888684}" srcOrd="1" destOrd="0" presId="urn:microsoft.com/office/officeart/2005/8/layout/hierarchy2"/>
    <dgm:cxn modelId="{F7F23092-FDFE-2A48-87AA-0AA464DB74A3}" type="presOf" srcId="{21486472-E32D-3342-AF1A-664B85B81B03}" destId="{C39A8848-AD3A-0246-AA52-236B593B6D48}" srcOrd="1" destOrd="0" presId="urn:microsoft.com/office/officeart/2005/8/layout/hierarchy2"/>
    <dgm:cxn modelId="{22E308D0-32D7-534B-98A5-8BA05C8B4FDB}" type="presOf" srcId="{61B5EE55-3F4A-B244-B1C5-B70B50E8A50E}" destId="{A72832BD-91BF-8546-9D40-C6CB602BC2E5}" srcOrd="0" destOrd="0" presId="urn:microsoft.com/office/officeart/2005/8/layout/hierarchy2"/>
    <dgm:cxn modelId="{5A22DB29-4CAC-304A-AED0-800B8C3403DD}" type="presOf" srcId="{46135850-941B-4242-B36B-1F8A92F253AE}" destId="{54978EAC-DA26-DF44-9388-24E23CB6FB1E}" srcOrd="0" destOrd="0" presId="urn:microsoft.com/office/officeart/2005/8/layout/hierarchy2"/>
    <dgm:cxn modelId="{1E4C86EF-30D1-914D-AE7D-F82C24AE3846}" type="presOf" srcId="{11F47D4B-75B6-1442-BFDA-851851197429}" destId="{E64568EF-69F6-C04C-9FF5-42A0A905BCAE}" srcOrd="0" destOrd="0" presId="urn:microsoft.com/office/officeart/2005/8/layout/hierarchy2"/>
    <dgm:cxn modelId="{20C35C0D-6456-0C4D-8738-E87C01AFE327}" srcId="{8EA7C548-F0D3-EE4C-90AE-FFB80B8FED8A}" destId="{61B5EE55-3F4A-B244-B1C5-B70B50E8A50E}" srcOrd="0" destOrd="0" parTransId="{C2C0EA19-4104-5544-A188-B8F89BF18716}" sibTransId="{B58CEDC5-629D-EE44-B2B3-762EF57BEB2F}"/>
    <dgm:cxn modelId="{8DA1803C-9856-9241-9A05-78049FE2EC26}" type="presOf" srcId="{CAB10830-540D-2C45-BDE3-EF8A89CAFED8}" destId="{146A0648-23D3-1549-B886-D31C67ED652D}" srcOrd="0" destOrd="0" presId="urn:microsoft.com/office/officeart/2005/8/layout/hierarchy2"/>
    <dgm:cxn modelId="{B05E8D58-0FBF-ED43-9A44-A458891D1AEA}" type="presOf" srcId="{FAE41342-913A-784B-932B-E918D86C9115}" destId="{19080793-CC7A-7946-A6B4-59D33110E7AB}" srcOrd="0" destOrd="0" presId="urn:microsoft.com/office/officeart/2005/8/layout/hierarchy2"/>
    <dgm:cxn modelId="{1564E20E-5B21-6241-94E8-CDAB193A133B}" type="presOf" srcId="{5679A5AD-6704-374C-B3DE-80D01D763B18}" destId="{9198F278-AB4B-7945-BE21-6F6A18BE2758}" srcOrd="0" destOrd="0" presId="urn:microsoft.com/office/officeart/2005/8/layout/hierarchy2"/>
    <dgm:cxn modelId="{01E2FEA4-930D-064A-9184-036B80452715}" type="presOf" srcId="{3A0D0015-856A-0347-9A11-DF07ED6FC4DE}" destId="{77558084-7443-DE45-9C83-FC4850AA2466}" srcOrd="0" destOrd="0" presId="urn:microsoft.com/office/officeart/2005/8/layout/hierarchy2"/>
    <dgm:cxn modelId="{9067BBE9-5EFB-8B4E-A3BD-9CACF9E53241}" type="presOf" srcId="{0015D17D-C956-0E46-9F54-1246AD8562BE}" destId="{0947A54B-3D3D-E24B-BFF9-364D07F38CF4}" srcOrd="0" destOrd="0" presId="urn:microsoft.com/office/officeart/2005/8/layout/hierarchy2"/>
    <dgm:cxn modelId="{E73AFF46-7354-6F4A-8D81-94E197AEE1D9}" srcId="{3A0D0015-856A-0347-9A11-DF07ED6FC4DE}" destId="{BBD82CD9-65D6-5E41-8261-47BE9FDC65C3}" srcOrd="1" destOrd="0" parTransId="{FAE41342-913A-784B-932B-E918D86C9115}" sibTransId="{211649F2-3AE6-A448-8B40-0A2361CC512C}"/>
    <dgm:cxn modelId="{F0E9EEFB-D07D-8C45-8EF1-8557A6387E33}" type="presOf" srcId="{C2C0EA19-4104-5544-A188-B8F89BF18716}" destId="{EC47F7FE-2F9F-E745-A393-1FE5AA93F6F1}" srcOrd="1" destOrd="0" presId="urn:microsoft.com/office/officeart/2005/8/layout/hierarchy2"/>
    <dgm:cxn modelId="{FA704116-BB1D-0049-978E-8307070ED1B6}" type="presOf" srcId="{C2C0EA19-4104-5544-A188-B8F89BF18716}" destId="{050FCD81-4B9B-F841-92B2-3CE5ADD01C17}" srcOrd="0" destOrd="0" presId="urn:microsoft.com/office/officeart/2005/8/layout/hierarchy2"/>
    <dgm:cxn modelId="{3F0E0D33-C324-7D47-B196-39FEAC228C38}" srcId="{8EA7C548-F0D3-EE4C-90AE-FFB80B8FED8A}" destId="{3A0D0015-856A-0347-9A11-DF07ED6FC4DE}" srcOrd="1" destOrd="0" parTransId="{11F47D4B-75B6-1442-BFDA-851851197429}" sibTransId="{69EBFC9A-A5D1-C949-AC70-5BC649880118}"/>
    <dgm:cxn modelId="{21D492F0-17B2-F140-8B52-5BD8374E565B}" type="presOf" srcId="{FAE41342-913A-784B-932B-E918D86C9115}" destId="{3B424A36-DD02-2A4E-AE9F-E5618C742575}" srcOrd="1" destOrd="0" presId="urn:microsoft.com/office/officeart/2005/8/layout/hierarchy2"/>
    <dgm:cxn modelId="{AD0F54CF-C2D6-3E4A-AAB9-AB3AD019829E}" type="presOf" srcId="{21486472-E32D-3342-AF1A-664B85B81B03}" destId="{1A298E44-B920-214A-AF13-2F2D0038F19F}" srcOrd="0" destOrd="0" presId="urn:microsoft.com/office/officeart/2005/8/layout/hierarchy2"/>
    <dgm:cxn modelId="{34EE3DA1-B468-D644-83AA-E8058DDFF635}" srcId="{3A0D0015-856A-0347-9A11-DF07ED6FC4DE}" destId="{0015D17D-C956-0E46-9F54-1246AD8562BE}" srcOrd="0" destOrd="0" parTransId="{46135850-941B-4242-B36B-1F8A92F253AE}" sibTransId="{BB9D9FB1-4379-EA4E-B12B-AF5C806AD27A}"/>
    <dgm:cxn modelId="{820E9773-C6FB-7642-A84F-7E276542A48B}" type="presOf" srcId="{11F47D4B-75B6-1442-BFDA-851851197429}" destId="{F4A5D2C4-499F-3741-A137-54AE82DCB1C6}" srcOrd="1" destOrd="0" presId="urn:microsoft.com/office/officeart/2005/8/layout/hierarchy2"/>
    <dgm:cxn modelId="{3BBBC9DB-BC4B-FF43-985A-C0A7544B75B9}" srcId="{3A0D0015-856A-0347-9A11-DF07ED6FC4DE}" destId="{5679A5AD-6704-374C-B3DE-80D01D763B18}" srcOrd="2" destOrd="0" parTransId="{21486472-E32D-3342-AF1A-664B85B81B03}" sibTransId="{AD54C5F4-146D-954D-8F21-ECC2AEB2724A}"/>
    <dgm:cxn modelId="{B91C9D2A-DA7C-BE41-83BF-D2529A1AA62F}" type="presOf" srcId="{8EA7C548-F0D3-EE4C-90AE-FFB80B8FED8A}" destId="{ACAD1215-7E99-E148-8BDE-E51B4B9A4B03}" srcOrd="0" destOrd="0" presId="urn:microsoft.com/office/officeart/2005/8/layout/hierarchy2"/>
    <dgm:cxn modelId="{7A05B824-5ED5-3244-87E6-17B205B37B37}" type="presParOf" srcId="{146A0648-23D3-1549-B886-D31C67ED652D}" destId="{0EFD0AC5-1F4A-6849-B502-D0CFABEC60A8}" srcOrd="0" destOrd="0" presId="urn:microsoft.com/office/officeart/2005/8/layout/hierarchy2"/>
    <dgm:cxn modelId="{BF373FA4-C86F-BB4B-A87C-FD723E255B8E}" type="presParOf" srcId="{0EFD0AC5-1F4A-6849-B502-D0CFABEC60A8}" destId="{ACAD1215-7E99-E148-8BDE-E51B4B9A4B03}" srcOrd="0" destOrd="0" presId="urn:microsoft.com/office/officeart/2005/8/layout/hierarchy2"/>
    <dgm:cxn modelId="{4E37C3E8-53A1-8F46-ADBD-735977ABC3D1}" type="presParOf" srcId="{0EFD0AC5-1F4A-6849-B502-D0CFABEC60A8}" destId="{1A6B9E0D-DA72-B24E-AC87-89EA5F882CCB}" srcOrd="1" destOrd="0" presId="urn:microsoft.com/office/officeart/2005/8/layout/hierarchy2"/>
    <dgm:cxn modelId="{3EB2AE51-73A4-A743-97E8-3C52A53AFA9E}" type="presParOf" srcId="{1A6B9E0D-DA72-B24E-AC87-89EA5F882CCB}" destId="{050FCD81-4B9B-F841-92B2-3CE5ADD01C17}" srcOrd="0" destOrd="0" presId="urn:microsoft.com/office/officeart/2005/8/layout/hierarchy2"/>
    <dgm:cxn modelId="{B502D1D2-462D-9240-8A75-CB7B7845B27D}" type="presParOf" srcId="{050FCD81-4B9B-F841-92B2-3CE5ADD01C17}" destId="{EC47F7FE-2F9F-E745-A393-1FE5AA93F6F1}" srcOrd="0" destOrd="0" presId="urn:microsoft.com/office/officeart/2005/8/layout/hierarchy2"/>
    <dgm:cxn modelId="{F2367BA4-07B6-1644-8611-6E0B95045B21}" type="presParOf" srcId="{1A6B9E0D-DA72-B24E-AC87-89EA5F882CCB}" destId="{8E10C2E8-CF9E-8E45-9527-0C556A1495E7}" srcOrd="1" destOrd="0" presId="urn:microsoft.com/office/officeart/2005/8/layout/hierarchy2"/>
    <dgm:cxn modelId="{2B3A5F86-28D9-D24F-A1F1-553072456D0C}" type="presParOf" srcId="{8E10C2E8-CF9E-8E45-9527-0C556A1495E7}" destId="{A72832BD-91BF-8546-9D40-C6CB602BC2E5}" srcOrd="0" destOrd="0" presId="urn:microsoft.com/office/officeart/2005/8/layout/hierarchy2"/>
    <dgm:cxn modelId="{1746994E-984C-6642-A2B7-1FE9E45AA233}" type="presParOf" srcId="{8E10C2E8-CF9E-8E45-9527-0C556A1495E7}" destId="{80C8A4BD-99D4-F741-8282-F778F26D6AF9}" srcOrd="1" destOrd="0" presId="urn:microsoft.com/office/officeart/2005/8/layout/hierarchy2"/>
    <dgm:cxn modelId="{E1EE68BB-1132-A84F-BBCF-1C3709E8D806}" type="presParOf" srcId="{1A6B9E0D-DA72-B24E-AC87-89EA5F882CCB}" destId="{E64568EF-69F6-C04C-9FF5-42A0A905BCAE}" srcOrd="2" destOrd="0" presId="urn:microsoft.com/office/officeart/2005/8/layout/hierarchy2"/>
    <dgm:cxn modelId="{9990E9FC-A22A-3047-BFC3-F527878F12EC}" type="presParOf" srcId="{E64568EF-69F6-C04C-9FF5-42A0A905BCAE}" destId="{F4A5D2C4-499F-3741-A137-54AE82DCB1C6}" srcOrd="0" destOrd="0" presId="urn:microsoft.com/office/officeart/2005/8/layout/hierarchy2"/>
    <dgm:cxn modelId="{625D9F2A-9BEF-0D4F-995C-386BB47094C9}" type="presParOf" srcId="{1A6B9E0D-DA72-B24E-AC87-89EA5F882CCB}" destId="{298C3D1B-572E-C94E-A375-FBD4E81E5C1C}" srcOrd="3" destOrd="0" presId="urn:microsoft.com/office/officeart/2005/8/layout/hierarchy2"/>
    <dgm:cxn modelId="{BB421951-7DC6-E045-B661-4046A93AD51E}" type="presParOf" srcId="{298C3D1B-572E-C94E-A375-FBD4E81E5C1C}" destId="{77558084-7443-DE45-9C83-FC4850AA2466}" srcOrd="0" destOrd="0" presId="urn:microsoft.com/office/officeart/2005/8/layout/hierarchy2"/>
    <dgm:cxn modelId="{6D8A7664-487B-1F47-A432-E70DC7EFE65C}" type="presParOf" srcId="{298C3D1B-572E-C94E-A375-FBD4E81E5C1C}" destId="{2A9ED91F-5FC3-A845-A033-B49EE711742E}" srcOrd="1" destOrd="0" presId="urn:microsoft.com/office/officeart/2005/8/layout/hierarchy2"/>
    <dgm:cxn modelId="{9BAC2A5D-F197-8041-AB11-869C36559A8E}" type="presParOf" srcId="{2A9ED91F-5FC3-A845-A033-B49EE711742E}" destId="{54978EAC-DA26-DF44-9388-24E23CB6FB1E}" srcOrd="0" destOrd="0" presId="urn:microsoft.com/office/officeart/2005/8/layout/hierarchy2"/>
    <dgm:cxn modelId="{A12D6922-F122-C049-86FE-3E71ED82DF77}" type="presParOf" srcId="{54978EAC-DA26-DF44-9388-24E23CB6FB1E}" destId="{21B9E2CA-35CE-854C-9362-975A0B888684}" srcOrd="0" destOrd="0" presId="urn:microsoft.com/office/officeart/2005/8/layout/hierarchy2"/>
    <dgm:cxn modelId="{642985A7-A7F1-C843-ADF6-2CFCF0001794}" type="presParOf" srcId="{2A9ED91F-5FC3-A845-A033-B49EE711742E}" destId="{083E0BB4-A5B4-3F4E-A925-55A62035FC11}" srcOrd="1" destOrd="0" presId="urn:microsoft.com/office/officeart/2005/8/layout/hierarchy2"/>
    <dgm:cxn modelId="{AEBD90D9-9040-4A44-872E-DB2D5AAB8770}" type="presParOf" srcId="{083E0BB4-A5B4-3F4E-A925-55A62035FC11}" destId="{0947A54B-3D3D-E24B-BFF9-364D07F38CF4}" srcOrd="0" destOrd="0" presId="urn:microsoft.com/office/officeart/2005/8/layout/hierarchy2"/>
    <dgm:cxn modelId="{868B6567-4EF6-784F-88DD-B3F469601E32}" type="presParOf" srcId="{083E0BB4-A5B4-3F4E-A925-55A62035FC11}" destId="{47EF852E-1EB8-C24C-9444-ECD88BF0E68B}" srcOrd="1" destOrd="0" presId="urn:microsoft.com/office/officeart/2005/8/layout/hierarchy2"/>
    <dgm:cxn modelId="{F421E022-47E1-8F42-A494-B3A1CC778612}" type="presParOf" srcId="{2A9ED91F-5FC3-A845-A033-B49EE711742E}" destId="{19080793-CC7A-7946-A6B4-59D33110E7AB}" srcOrd="2" destOrd="0" presId="urn:microsoft.com/office/officeart/2005/8/layout/hierarchy2"/>
    <dgm:cxn modelId="{45AA5901-622A-BB4C-8990-645AD48054C6}" type="presParOf" srcId="{19080793-CC7A-7946-A6B4-59D33110E7AB}" destId="{3B424A36-DD02-2A4E-AE9F-E5618C742575}" srcOrd="0" destOrd="0" presId="urn:microsoft.com/office/officeart/2005/8/layout/hierarchy2"/>
    <dgm:cxn modelId="{57005AA8-9D56-1B40-8D55-CFFF57F50456}" type="presParOf" srcId="{2A9ED91F-5FC3-A845-A033-B49EE711742E}" destId="{B05168D7-8843-BC4C-8298-4E93DCC1BEBC}" srcOrd="3" destOrd="0" presId="urn:microsoft.com/office/officeart/2005/8/layout/hierarchy2"/>
    <dgm:cxn modelId="{E116713A-1081-1149-B4FF-ECD8B6AFDDB3}" type="presParOf" srcId="{B05168D7-8843-BC4C-8298-4E93DCC1BEBC}" destId="{CD493804-2AFD-6940-A790-EE8A2835C48A}" srcOrd="0" destOrd="0" presId="urn:microsoft.com/office/officeart/2005/8/layout/hierarchy2"/>
    <dgm:cxn modelId="{6F1FD4C7-FE04-1E42-AF8C-809AD9434A6C}" type="presParOf" srcId="{B05168D7-8843-BC4C-8298-4E93DCC1BEBC}" destId="{47708F08-B6B5-B543-9576-9F069E466A62}" srcOrd="1" destOrd="0" presId="urn:microsoft.com/office/officeart/2005/8/layout/hierarchy2"/>
    <dgm:cxn modelId="{FE3B9BA1-C1DF-D945-B40A-CA4AAC9C76CD}" type="presParOf" srcId="{2A9ED91F-5FC3-A845-A033-B49EE711742E}" destId="{1A298E44-B920-214A-AF13-2F2D0038F19F}" srcOrd="4" destOrd="0" presId="urn:microsoft.com/office/officeart/2005/8/layout/hierarchy2"/>
    <dgm:cxn modelId="{1501AEEB-783D-C54E-8921-D88C78947D8E}" type="presParOf" srcId="{1A298E44-B920-214A-AF13-2F2D0038F19F}" destId="{C39A8848-AD3A-0246-AA52-236B593B6D48}" srcOrd="0" destOrd="0" presId="urn:microsoft.com/office/officeart/2005/8/layout/hierarchy2"/>
    <dgm:cxn modelId="{779C1725-18BC-5845-9264-24119B9159D7}" type="presParOf" srcId="{2A9ED91F-5FC3-A845-A033-B49EE711742E}" destId="{43021287-7CDA-1E41-8D01-C407F93105ED}" srcOrd="5" destOrd="0" presId="urn:microsoft.com/office/officeart/2005/8/layout/hierarchy2"/>
    <dgm:cxn modelId="{A3E2CFB4-6645-4245-BD5A-AE422CF94FE9}" type="presParOf" srcId="{43021287-7CDA-1E41-8D01-C407F93105ED}" destId="{9198F278-AB4B-7945-BE21-6F6A18BE2758}" srcOrd="0" destOrd="0" presId="urn:microsoft.com/office/officeart/2005/8/layout/hierarchy2"/>
    <dgm:cxn modelId="{7A45887E-C986-1543-B915-A8945D22CF1A}" type="presParOf" srcId="{43021287-7CDA-1E41-8D01-C407F93105ED}" destId="{ECAE33CA-4E1F-BC47-B8C8-02B3C02188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D16D12-DA9A-40CF-9105-5DF29F0085C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9BE020-232A-406A-93B4-EAEE2FDC77E3}">
      <dgm:prSet phldrT="[Text]" custT="1"/>
      <dgm:spPr/>
      <dgm:t>
        <a:bodyPr anchor="ctr"/>
        <a:lstStyle/>
        <a:p>
          <a:pPr>
            <a:lnSpc>
              <a:spcPct val="80000"/>
            </a:lnSpc>
          </a:pPr>
          <a:r>
            <a:rPr lang="hu-HU" sz="1400" b="1" dirty="0" smtClean="0"/>
            <a:t>ERIC Plan</a:t>
          </a:r>
          <a:endParaRPr lang="en-GB" sz="1400" b="1" dirty="0"/>
        </a:p>
      </dgm:t>
    </dgm:pt>
    <dgm:pt modelId="{497CE578-5B03-418A-8839-1D54787B0375}" type="parTrans" cxnId="{D49A0A83-BC8A-4219-A551-D2CFEF615647}">
      <dgm:prSet/>
      <dgm:spPr/>
      <dgm:t>
        <a:bodyPr/>
        <a:lstStyle/>
        <a:p>
          <a:endParaRPr lang="en-GB"/>
        </a:p>
      </dgm:t>
    </dgm:pt>
    <dgm:pt modelId="{E6EC448C-C550-4377-A200-15C87BA3CED2}" type="sibTrans" cxnId="{D49A0A83-BC8A-4219-A551-D2CFEF615647}">
      <dgm:prSet/>
      <dgm:spPr/>
      <dgm:t>
        <a:bodyPr/>
        <a:lstStyle/>
        <a:p>
          <a:endParaRPr lang="en-GB"/>
        </a:p>
      </dgm:t>
    </dgm:pt>
    <dgm:pt modelId="{655B3495-8D31-4A0C-A066-59415C2C2E3C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1</a:t>
          </a:r>
          <a:endParaRPr lang="en-GB" sz="1200" b="1" i="1" dirty="0"/>
        </a:p>
      </dgm:t>
    </dgm:pt>
    <dgm:pt modelId="{1A6B0C95-78BD-42EF-9B66-65A96143A69F}" type="parTrans" cxnId="{F3345987-5E1A-49B6-9EC0-FD31AB5D6627}">
      <dgm:prSet/>
      <dgm:spPr/>
      <dgm:t>
        <a:bodyPr/>
        <a:lstStyle/>
        <a:p>
          <a:endParaRPr lang="en-GB"/>
        </a:p>
      </dgm:t>
    </dgm:pt>
    <dgm:pt modelId="{60E8BA2A-5BD5-4EC6-B0F3-BA1D4227D177}" type="sibTrans" cxnId="{F3345987-5E1A-49B6-9EC0-FD31AB5D6627}">
      <dgm:prSet/>
      <dgm:spPr/>
      <dgm:t>
        <a:bodyPr/>
        <a:lstStyle/>
        <a:p>
          <a:endParaRPr lang="en-GB"/>
        </a:p>
      </dgm:t>
    </dgm:pt>
    <dgm:pt modelId="{8936B3F8-6B9C-4FA4-B587-55F0CD59C126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2</a:t>
          </a:r>
          <a:endParaRPr lang="en-GB" sz="1200" b="1" i="1" dirty="0"/>
        </a:p>
      </dgm:t>
    </dgm:pt>
    <dgm:pt modelId="{A574507B-42D7-471D-B7CB-06EA7FC67B1A}" type="parTrans" cxnId="{C9FAFDEA-2182-4099-A308-7D8369EA6D11}">
      <dgm:prSet/>
      <dgm:spPr/>
      <dgm:t>
        <a:bodyPr/>
        <a:lstStyle/>
        <a:p>
          <a:endParaRPr lang="en-GB"/>
        </a:p>
      </dgm:t>
    </dgm:pt>
    <dgm:pt modelId="{3384E7DE-438B-43B9-BDD4-714080B1D8EA}" type="sibTrans" cxnId="{C9FAFDEA-2182-4099-A308-7D8369EA6D11}">
      <dgm:prSet/>
      <dgm:spPr/>
      <dgm:t>
        <a:bodyPr/>
        <a:lstStyle/>
        <a:p>
          <a:endParaRPr lang="en-GB"/>
        </a:p>
      </dgm:t>
    </dgm:pt>
    <dgm:pt modelId="{DB51E8C2-6F05-480D-BBBA-550A26A84E98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3</a:t>
          </a:r>
          <a:endParaRPr lang="en-GB" sz="1200" b="1" i="1" dirty="0"/>
        </a:p>
      </dgm:t>
    </dgm:pt>
    <dgm:pt modelId="{FEF748F4-987F-4A90-9BA8-804596536477}" type="sibTrans" cxnId="{A0FA0B4D-8754-4429-BE57-6064E77616B0}">
      <dgm:prSet/>
      <dgm:spPr/>
      <dgm:t>
        <a:bodyPr/>
        <a:lstStyle/>
        <a:p>
          <a:endParaRPr lang="en-GB"/>
        </a:p>
      </dgm:t>
    </dgm:pt>
    <dgm:pt modelId="{7C2329A3-D98F-4866-935F-79551D8A1465}" type="parTrans" cxnId="{A0FA0B4D-8754-4429-BE57-6064E77616B0}">
      <dgm:prSet/>
      <dgm:spPr/>
      <dgm:t>
        <a:bodyPr/>
        <a:lstStyle/>
        <a:p>
          <a:endParaRPr lang="en-GB"/>
        </a:p>
      </dgm:t>
    </dgm:pt>
    <dgm:pt modelId="{A27AEFEF-FA67-46A6-A7FD-994CA184E11B}">
      <dgm:prSet phldrT="[Text]" custT="1"/>
      <dgm:spPr/>
      <dgm:t>
        <a:bodyPr/>
        <a:lstStyle/>
        <a:p>
          <a:r>
            <a:rPr lang="hu-HU" sz="1200" b="1" i="1" dirty="0" err="1" smtClean="0"/>
            <a:t>WPs</a:t>
          </a:r>
          <a:r>
            <a:rPr lang="hu-HU" sz="1200" b="1" i="1" dirty="0" smtClean="0"/>
            <a:t>/WU 4</a:t>
          </a:r>
          <a:endParaRPr lang="en-GB" sz="1200" b="1" i="1" dirty="0"/>
        </a:p>
      </dgm:t>
    </dgm:pt>
    <dgm:pt modelId="{58A3C343-BD75-4B89-AB1A-0A6E04CC3423}" type="parTrans" cxnId="{0B20D707-2098-43F0-9C22-DA01AEC099D2}">
      <dgm:prSet/>
      <dgm:spPr/>
      <dgm:t>
        <a:bodyPr/>
        <a:lstStyle/>
        <a:p>
          <a:endParaRPr lang="en-GB"/>
        </a:p>
      </dgm:t>
    </dgm:pt>
    <dgm:pt modelId="{01FB1926-BAB4-4E38-A8CB-105EC01840B6}" type="sibTrans" cxnId="{0B20D707-2098-43F0-9C22-DA01AEC099D2}">
      <dgm:prSet/>
      <dgm:spPr/>
      <dgm:t>
        <a:bodyPr/>
        <a:lstStyle/>
        <a:p>
          <a:endParaRPr lang="en-GB"/>
        </a:p>
      </dgm:t>
    </dgm:pt>
    <dgm:pt modelId="{13022836-E683-490D-8A81-F72401FA4D2E}" type="pres">
      <dgm:prSet presAssocID="{44D16D12-DA9A-40CF-9105-5DF29F0085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D5263C-F9E1-4411-A285-3FB10CA06A02}" type="pres">
      <dgm:prSet presAssocID="{229BE020-232A-406A-93B4-EAEE2FDC77E3}" presName="hierRoot1" presStyleCnt="0"/>
      <dgm:spPr/>
    </dgm:pt>
    <dgm:pt modelId="{D4F426C0-9975-42AF-8024-B10A4EB6EFEB}" type="pres">
      <dgm:prSet presAssocID="{229BE020-232A-406A-93B4-EAEE2FDC77E3}" presName="composite" presStyleCnt="0"/>
      <dgm:spPr/>
    </dgm:pt>
    <dgm:pt modelId="{595956FF-58CE-49E5-8F72-98B5B5C85DAC}" type="pres">
      <dgm:prSet presAssocID="{229BE020-232A-406A-93B4-EAEE2FDC77E3}" presName="background" presStyleLbl="node0" presStyleIdx="0" presStyleCnt="1"/>
      <dgm:spPr/>
      <dgm:t>
        <a:bodyPr/>
        <a:lstStyle/>
        <a:p>
          <a:endParaRPr lang="en-GB"/>
        </a:p>
      </dgm:t>
    </dgm:pt>
    <dgm:pt modelId="{ECFB3E8E-3391-4E12-9FCA-DBB91728F50A}" type="pres">
      <dgm:prSet presAssocID="{229BE020-232A-406A-93B4-EAEE2FDC77E3}" presName="text" presStyleLbl="fgAcc0" presStyleIdx="0" presStyleCnt="1" custScaleX="202849" custScaleY="129180" custLinFactNeighborY="-814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1D6181-0F1D-4C31-9F5E-249DFF059E09}" type="pres">
      <dgm:prSet presAssocID="{229BE020-232A-406A-93B4-EAEE2FDC77E3}" presName="hierChild2" presStyleCnt="0"/>
      <dgm:spPr/>
    </dgm:pt>
    <dgm:pt modelId="{CCE88DA3-6F2A-42A6-A28A-13D26BEF21D2}" type="pres">
      <dgm:prSet presAssocID="{1A6B0C95-78BD-42EF-9B66-65A96143A69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F30D7B6-62FF-4443-805B-A6E07FF2C810}" type="pres">
      <dgm:prSet presAssocID="{655B3495-8D31-4A0C-A066-59415C2C2E3C}" presName="hierRoot2" presStyleCnt="0"/>
      <dgm:spPr/>
    </dgm:pt>
    <dgm:pt modelId="{62C32D78-D9BB-4E00-9DDE-3A8DDC0DE2A8}" type="pres">
      <dgm:prSet presAssocID="{655B3495-8D31-4A0C-A066-59415C2C2E3C}" presName="composite2" presStyleCnt="0"/>
      <dgm:spPr/>
    </dgm:pt>
    <dgm:pt modelId="{680314F6-4302-4352-A911-6BF441524C26}" type="pres">
      <dgm:prSet presAssocID="{655B3495-8D31-4A0C-A066-59415C2C2E3C}" presName="background2" presStyleLbl="node2" presStyleIdx="0" presStyleCnt="4"/>
      <dgm:spPr/>
    </dgm:pt>
    <dgm:pt modelId="{86405822-1726-4154-AD84-A8C67F4C7E23}" type="pres">
      <dgm:prSet presAssocID="{655B3495-8D31-4A0C-A066-59415C2C2E3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2E711A-AF27-420E-A8C4-2C4DF70996EF}" type="pres">
      <dgm:prSet presAssocID="{655B3495-8D31-4A0C-A066-59415C2C2E3C}" presName="hierChild3" presStyleCnt="0"/>
      <dgm:spPr/>
    </dgm:pt>
    <dgm:pt modelId="{B7312855-5A6B-4F19-B364-7E446165EA56}" type="pres">
      <dgm:prSet presAssocID="{A574507B-42D7-471D-B7CB-06EA7FC67B1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1819604-D7B1-456B-9CF6-D9B3A7B8B2F5}" type="pres">
      <dgm:prSet presAssocID="{8936B3F8-6B9C-4FA4-B587-55F0CD59C126}" presName="hierRoot2" presStyleCnt="0"/>
      <dgm:spPr/>
    </dgm:pt>
    <dgm:pt modelId="{8F8B243B-9255-409B-98DD-6D1A0E4E4212}" type="pres">
      <dgm:prSet presAssocID="{8936B3F8-6B9C-4FA4-B587-55F0CD59C126}" presName="composite2" presStyleCnt="0"/>
      <dgm:spPr/>
    </dgm:pt>
    <dgm:pt modelId="{8A9FB6FD-C250-4289-9329-042E5424B7C1}" type="pres">
      <dgm:prSet presAssocID="{8936B3F8-6B9C-4FA4-B587-55F0CD59C126}" presName="background2" presStyleLbl="node2" presStyleIdx="1" presStyleCnt="4"/>
      <dgm:spPr/>
      <dgm:t>
        <a:bodyPr/>
        <a:lstStyle/>
        <a:p>
          <a:endParaRPr lang="en-GB"/>
        </a:p>
      </dgm:t>
    </dgm:pt>
    <dgm:pt modelId="{891FDBB8-6658-45B8-ABAA-120833590C2A}" type="pres">
      <dgm:prSet presAssocID="{8936B3F8-6B9C-4FA4-B587-55F0CD59C12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A4089-B030-41FC-9EA3-92238B2D9B90}" type="pres">
      <dgm:prSet presAssocID="{8936B3F8-6B9C-4FA4-B587-55F0CD59C126}" presName="hierChild3" presStyleCnt="0"/>
      <dgm:spPr/>
    </dgm:pt>
    <dgm:pt modelId="{DB7311C5-4F3B-475A-A16F-C17ACA20653A}" type="pres">
      <dgm:prSet presAssocID="{7C2329A3-D98F-4866-935F-79551D8A146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67BD5BE-57CB-4569-B0B6-799DC129594F}" type="pres">
      <dgm:prSet presAssocID="{DB51E8C2-6F05-480D-BBBA-550A26A84E98}" presName="hierRoot2" presStyleCnt="0"/>
      <dgm:spPr/>
    </dgm:pt>
    <dgm:pt modelId="{8C896606-A15F-42F0-993E-9CA17CC2F240}" type="pres">
      <dgm:prSet presAssocID="{DB51E8C2-6F05-480D-BBBA-550A26A84E98}" presName="composite2" presStyleCnt="0"/>
      <dgm:spPr/>
    </dgm:pt>
    <dgm:pt modelId="{DFE13506-F45F-4B95-8FEB-D9C1CE1497B6}" type="pres">
      <dgm:prSet presAssocID="{DB51E8C2-6F05-480D-BBBA-550A26A84E98}" presName="background2" presStyleLbl="node2" presStyleIdx="2" presStyleCnt="4"/>
      <dgm:spPr/>
      <dgm:t>
        <a:bodyPr/>
        <a:lstStyle/>
        <a:p>
          <a:endParaRPr lang="en-GB"/>
        </a:p>
      </dgm:t>
    </dgm:pt>
    <dgm:pt modelId="{BDAA78CB-BA11-4DE0-9599-3077FE26A707}" type="pres">
      <dgm:prSet presAssocID="{DB51E8C2-6F05-480D-BBBA-550A26A84E9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BF1619-AA52-4A30-AC31-8D0D9DC774C9}" type="pres">
      <dgm:prSet presAssocID="{DB51E8C2-6F05-480D-BBBA-550A26A84E98}" presName="hierChild3" presStyleCnt="0"/>
      <dgm:spPr/>
    </dgm:pt>
    <dgm:pt modelId="{412C6A3A-2E5B-4F6F-BC18-7338CD4D764B}" type="pres">
      <dgm:prSet presAssocID="{58A3C343-BD75-4B89-AB1A-0A6E04CC3423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265479B-93B2-4ED9-9BEA-61AA144BDB5A}" type="pres">
      <dgm:prSet presAssocID="{A27AEFEF-FA67-46A6-A7FD-994CA184E11B}" presName="hierRoot2" presStyleCnt="0"/>
      <dgm:spPr/>
    </dgm:pt>
    <dgm:pt modelId="{D9BD2F7C-1C92-468D-BDFD-8CA0235A6B2D}" type="pres">
      <dgm:prSet presAssocID="{A27AEFEF-FA67-46A6-A7FD-994CA184E11B}" presName="composite2" presStyleCnt="0"/>
      <dgm:spPr/>
    </dgm:pt>
    <dgm:pt modelId="{249F0B68-8F07-4588-886C-DA86E23713D5}" type="pres">
      <dgm:prSet presAssocID="{A27AEFEF-FA67-46A6-A7FD-994CA184E11B}" presName="background2" presStyleLbl="node2" presStyleIdx="3" presStyleCnt="4"/>
      <dgm:spPr/>
    </dgm:pt>
    <dgm:pt modelId="{B45A5060-70D3-4D17-99B1-4E3371E0B027}" type="pres">
      <dgm:prSet presAssocID="{A27AEFEF-FA67-46A6-A7FD-994CA184E11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5A4466-FE1F-4D81-971B-C489AD835D11}" type="pres">
      <dgm:prSet presAssocID="{A27AEFEF-FA67-46A6-A7FD-994CA184E11B}" presName="hierChild3" presStyleCnt="0"/>
      <dgm:spPr/>
    </dgm:pt>
  </dgm:ptLst>
  <dgm:cxnLst>
    <dgm:cxn modelId="{372F478B-900E-9C42-8F69-398EA1F43933}" type="presOf" srcId="{1A6B0C95-78BD-42EF-9B66-65A96143A69F}" destId="{CCE88DA3-6F2A-42A6-A28A-13D26BEF21D2}" srcOrd="0" destOrd="0" presId="urn:microsoft.com/office/officeart/2005/8/layout/hierarchy1"/>
    <dgm:cxn modelId="{0B20D707-2098-43F0-9C22-DA01AEC099D2}" srcId="{229BE020-232A-406A-93B4-EAEE2FDC77E3}" destId="{A27AEFEF-FA67-46A6-A7FD-994CA184E11B}" srcOrd="3" destOrd="0" parTransId="{58A3C343-BD75-4B89-AB1A-0A6E04CC3423}" sibTransId="{01FB1926-BAB4-4E38-A8CB-105EC01840B6}"/>
    <dgm:cxn modelId="{8BD1CA2A-98F5-1B41-B13B-E7B5FEEAA7EB}" type="presOf" srcId="{DB51E8C2-6F05-480D-BBBA-550A26A84E98}" destId="{BDAA78CB-BA11-4DE0-9599-3077FE26A707}" srcOrd="0" destOrd="0" presId="urn:microsoft.com/office/officeart/2005/8/layout/hierarchy1"/>
    <dgm:cxn modelId="{4A83DE5A-35F8-FB49-8EB2-5C204D916C5E}" type="presOf" srcId="{A27AEFEF-FA67-46A6-A7FD-994CA184E11B}" destId="{B45A5060-70D3-4D17-99B1-4E3371E0B027}" srcOrd="0" destOrd="0" presId="urn:microsoft.com/office/officeart/2005/8/layout/hierarchy1"/>
    <dgm:cxn modelId="{852DB22E-9429-B744-B4BF-4C46DFE41EBD}" type="presOf" srcId="{229BE020-232A-406A-93B4-EAEE2FDC77E3}" destId="{ECFB3E8E-3391-4E12-9FCA-DBB91728F50A}" srcOrd="0" destOrd="0" presId="urn:microsoft.com/office/officeart/2005/8/layout/hierarchy1"/>
    <dgm:cxn modelId="{B01E8714-5579-B34E-9DEB-0E79211D43D6}" type="presOf" srcId="{8936B3F8-6B9C-4FA4-B587-55F0CD59C126}" destId="{891FDBB8-6658-45B8-ABAA-120833590C2A}" srcOrd="0" destOrd="0" presId="urn:microsoft.com/office/officeart/2005/8/layout/hierarchy1"/>
    <dgm:cxn modelId="{3FA1B136-C0DD-1844-886C-4BC0EDB7AB6C}" type="presOf" srcId="{44D16D12-DA9A-40CF-9105-5DF29F0085C7}" destId="{13022836-E683-490D-8A81-F72401FA4D2E}" srcOrd="0" destOrd="0" presId="urn:microsoft.com/office/officeart/2005/8/layout/hierarchy1"/>
    <dgm:cxn modelId="{7735BB09-8576-B247-9B4D-B05823BFC7CA}" type="presOf" srcId="{7C2329A3-D98F-4866-935F-79551D8A1465}" destId="{DB7311C5-4F3B-475A-A16F-C17ACA20653A}" srcOrd="0" destOrd="0" presId="urn:microsoft.com/office/officeart/2005/8/layout/hierarchy1"/>
    <dgm:cxn modelId="{830B0175-854B-DB42-BA53-57AB812B64CA}" type="presOf" srcId="{58A3C343-BD75-4B89-AB1A-0A6E04CC3423}" destId="{412C6A3A-2E5B-4F6F-BC18-7338CD4D764B}" srcOrd="0" destOrd="0" presId="urn:microsoft.com/office/officeart/2005/8/layout/hierarchy1"/>
    <dgm:cxn modelId="{0A5131AA-FCA0-AA4E-8D36-EB1A33241D4B}" type="presOf" srcId="{A574507B-42D7-471D-B7CB-06EA7FC67B1A}" destId="{B7312855-5A6B-4F19-B364-7E446165EA56}" srcOrd="0" destOrd="0" presId="urn:microsoft.com/office/officeart/2005/8/layout/hierarchy1"/>
    <dgm:cxn modelId="{64FBB4B0-A770-EE45-AE1A-3892DB7BEAAC}" type="presOf" srcId="{655B3495-8D31-4A0C-A066-59415C2C2E3C}" destId="{86405822-1726-4154-AD84-A8C67F4C7E23}" srcOrd="0" destOrd="0" presId="urn:microsoft.com/office/officeart/2005/8/layout/hierarchy1"/>
    <dgm:cxn modelId="{D49A0A83-BC8A-4219-A551-D2CFEF615647}" srcId="{44D16D12-DA9A-40CF-9105-5DF29F0085C7}" destId="{229BE020-232A-406A-93B4-EAEE2FDC77E3}" srcOrd="0" destOrd="0" parTransId="{497CE578-5B03-418A-8839-1D54787B0375}" sibTransId="{E6EC448C-C550-4377-A200-15C87BA3CED2}"/>
    <dgm:cxn modelId="{C9FAFDEA-2182-4099-A308-7D8369EA6D11}" srcId="{229BE020-232A-406A-93B4-EAEE2FDC77E3}" destId="{8936B3F8-6B9C-4FA4-B587-55F0CD59C126}" srcOrd="1" destOrd="0" parTransId="{A574507B-42D7-471D-B7CB-06EA7FC67B1A}" sibTransId="{3384E7DE-438B-43B9-BDD4-714080B1D8EA}"/>
    <dgm:cxn modelId="{F3345987-5E1A-49B6-9EC0-FD31AB5D6627}" srcId="{229BE020-232A-406A-93B4-EAEE2FDC77E3}" destId="{655B3495-8D31-4A0C-A066-59415C2C2E3C}" srcOrd="0" destOrd="0" parTransId="{1A6B0C95-78BD-42EF-9B66-65A96143A69F}" sibTransId="{60E8BA2A-5BD5-4EC6-B0F3-BA1D4227D177}"/>
    <dgm:cxn modelId="{A0FA0B4D-8754-4429-BE57-6064E77616B0}" srcId="{229BE020-232A-406A-93B4-EAEE2FDC77E3}" destId="{DB51E8C2-6F05-480D-BBBA-550A26A84E98}" srcOrd="2" destOrd="0" parTransId="{7C2329A3-D98F-4866-935F-79551D8A1465}" sibTransId="{FEF748F4-987F-4A90-9BA8-804596536477}"/>
    <dgm:cxn modelId="{0873E4B7-0018-8D4C-9D83-538A82C44E1E}" type="presParOf" srcId="{13022836-E683-490D-8A81-F72401FA4D2E}" destId="{ABD5263C-F9E1-4411-A285-3FB10CA06A02}" srcOrd="0" destOrd="0" presId="urn:microsoft.com/office/officeart/2005/8/layout/hierarchy1"/>
    <dgm:cxn modelId="{5B1EC515-1B45-6040-A287-678647E6E0E2}" type="presParOf" srcId="{ABD5263C-F9E1-4411-A285-3FB10CA06A02}" destId="{D4F426C0-9975-42AF-8024-B10A4EB6EFEB}" srcOrd="0" destOrd="0" presId="urn:microsoft.com/office/officeart/2005/8/layout/hierarchy1"/>
    <dgm:cxn modelId="{CA188FAE-25F7-B442-B9CE-2E3F6C4BC9E1}" type="presParOf" srcId="{D4F426C0-9975-42AF-8024-B10A4EB6EFEB}" destId="{595956FF-58CE-49E5-8F72-98B5B5C85DAC}" srcOrd="0" destOrd="0" presId="urn:microsoft.com/office/officeart/2005/8/layout/hierarchy1"/>
    <dgm:cxn modelId="{506F21C7-3B9A-D144-9771-17B88B2BA6EB}" type="presParOf" srcId="{D4F426C0-9975-42AF-8024-B10A4EB6EFEB}" destId="{ECFB3E8E-3391-4E12-9FCA-DBB91728F50A}" srcOrd="1" destOrd="0" presId="urn:microsoft.com/office/officeart/2005/8/layout/hierarchy1"/>
    <dgm:cxn modelId="{AFE28298-E229-DD40-831E-6EAD710EA310}" type="presParOf" srcId="{ABD5263C-F9E1-4411-A285-3FB10CA06A02}" destId="{9C1D6181-0F1D-4C31-9F5E-249DFF059E09}" srcOrd="1" destOrd="0" presId="urn:microsoft.com/office/officeart/2005/8/layout/hierarchy1"/>
    <dgm:cxn modelId="{14B952AD-8D94-C14A-B5E7-84A00D96EC96}" type="presParOf" srcId="{9C1D6181-0F1D-4C31-9F5E-249DFF059E09}" destId="{CCE88DA3-6F2A-42A6-A28A-13D26BEF21D2}" srcOrd="0" destOrd="0" presId="urn:microsoft.com/office/officeart/2005/8/layout/hierarchy1"/>
    <dgm:cxn modelId="{2B4C4393-BD39-5545-9235-895AC9F204E7}" type="presParOf" srcId="{9C1D6181-0F1D-4C31-9F5E-249DFF059E09}" destId="{6F30D7B6-62FF-4443-805B-A6E07FF2C810}" srcOrd="1" destOrd="0" presId="urn:microsoft.com/office/officeart/2005/8/layout/hierarchy1"/>
    <dgm:cxn modelId="{8174863B-4303-7846-8847-81D4BEDF6E78}" type="presParOf" srcId="{6F30D7B6-62FF-4443-805B-A6E07FF2C810}" destId="{62C32D78-D9BB-4E00-9DDE-3A8DDC0DE2A8}" srcOrd="0" destOrd="0" presId="urn:microsoft.com/office/officeart/2005/8/layout/hierarchy1"/>
    <dgm:cxn modelId="{36E3759F-FBBA-3646-B3ED-982F1209F649}" type="presParOf" srcId="{62C32D78-D9BB-4E00-9DDE-3A8DDC0DE2A8}" destId="{680314F6-4302-4352-A911-6BF441524C26}" srcOrd="0" destOrd="0" presId="urn:microsoft.com/office/officeart/2005/8/layout/hierarchy1"/>
    <dgm:cxn modelId="{BA254AFD-B880-4148-96B1-920BFC8EE692}" type="presParOf" srcId="{62C32D78-D9BB-4E00-9DDE-3A8DDC0DE2A8}" destId="{86405822-1726-4154-AD84-A8C67F4C7E23}" srcOrd="1" destOrd="0" presId="urn:microsoft.com/office/officeart/2005/8/layout/hierarchy1"/>
    <dgm:cxn modelId="{BB3404D6-0945-D34A-9A9A-05C87A1EA01B}" type="presParOf" srcId="{6F30D7B6-62FF-4443-805B-A6E07FF2C810}" destId="{E62E711A-AF27-420E-A8C4-2C4DF70996EF}" srcOrd="1" destOrd="0" presId="urn:microsoft.com/office/officeart/2005/8/layout/hierarchy1"/>
    <dgm:cxn modelId="{CE9FBDE1-0FFA-3043-9458-45F0E2CFB1D4}" type="presParOf" srcId="{9C1D6181-0F1D-4C31-9F5E-249DFF059E09}" destId="{B7312855-5A6B-4F19-B364-7E446165EA56}" srcOrd="2" destOrd="0" presId="urn:microsoft.com/office/officeart/2005/8/layout/hierarchy1"/>
    <dgm:cxn modelId="{72151AC4-6124-2E4B-9B33-0E5BED187CFD}" type="presParOf" srcId="{9C1D6181-0F1D-4C31-9F5E-249DFF059E09}" destId="{41819604-D7B1-456B-9CF6-D9B3A7B8B2F5}" srcOrd="3" destOrd="0" presId="urn:microsoft.com/office/officeart/2005/8/layout/hierarchy1"/>
    <dgm:cxn modelId="{4681CD05-8272-8C4D-A543-D89D176B05B9}" type="presParOf" srcId="{41819604-D7B1-456B-9CF6-D9B3A7B8B2F5}" destId="{8F8B243B-9255-409B-98DD-6D1A0E4E4212}" srcOrd="0" destOrd="0" presId="urn:microsoft.com/office/officeart/2005/8/layout/hierarchy1"/>
    <dgm:cxn modelId="{F55E1DE1-6721-C540-B2C6-9F5F13EDAEB5}" type="presParOf" srcId="{8F8B243B-9255-409B-98DD-6D1A0E4E4212}" destId="{8A9FB6FD-C250-4289-9329-042E5424B7C1}" srcOrd="0" destOrd="0" presId="urn:microsoft.com/office/officeart/2005/8/layout/hierarchy1"/>
    <dgm:cxn modelId="{DAF22B1E-7D28-4645-A3F1-4D8068E9A537}" type="presParOf" srcId="{8F8B243B-9255-409B-98DD-6D1A0E4E4212}" destId="{891FDBB8-6658-45B8-ABAA-120833590C2A}" srcOrd="1" destOrd="0" presId="urn:microsoft.com/office/officeart/2005/8/layout/hierarchy1"/>
    <dgm:cxn modelId="{D71594E9-8683-A64F-92AD-D01773FB578B}" type="presParOf" srcId="{41819604-D7B1-456B-9CF6-D9B3A7B8B2F5}" destId="{644A4089-B030-41FC-9EA3-92238B2D9B90}" srcOrd="1" destOrd="0" presId="urn:microsoft.com/office/officeart/2005/8/layout/hierarchy1"/>
    <dgm:cxn modelId="{AA26F80C-72A7-2A4A-BBA6-AD3AEE80E150}" type="presParOf" srcId="{9C1D6181-0F1D-4C31-9F5E-249DFF059E09}" destId="{DB7311C5-4F3B-475A-A16F-C17ACA20653A}" srcOrd="4" destOrd="0" presId="urn:microsoft.com/office/officeart/2005/8/layout/hierarchy1"/>
    <dgm:cxn modelId="{FEE5F594-F4B3-EF44-AF31-37D9F9EDC424}" type="presParOf" srcId="{9C1D6181-0F1D-4C31-9F5E-249DFF059E09}" destId="{067BD5BE-57CB-4569-B0B6-799DC129594F}" srcOrd="5" destOrd="0" presId="urn:microsoft.com/office/officeart/2005/8/layout/hierarchy1"/>
    <dgm:cxn modelId="{7E0B3107-7522-914E-B8F2-BBF4D81AFCAA}" type="presParOf" srcId="{067BD5BE-57CB-4569-B0B6-799DC129594F}" destId="{8C896606-A15F-42F0-993E-9CA17CC2F240}" srcOrd="0" destOrd="0" presId="urn:microsoft.com/office/officeart/2005/8/layout/hierarchy1"/>
    <dgm:cxn modelId="{E801BFD4-6505-BA46-9E8B-0BEE0E460FD3}" type="presParOf" srcId="{8C896606-A15F-42F0-993E-9CA17CC2F240}" destId="{DFE13506-F45F-4B95-8FEB-D9C1CE1497B6}" srcOrd="0" destOrd="0" presId="urn:microsoft.com/office/officeart/2005/8/layout/hierarchy1"/>
    <dgm:cxn modelId="{96FF52CB-4084-CB46-9FCE-FC3477504EF8}" type="presParOf" srcId="{8C896606-A15F-42F0-993E-9CA17CC2F240}" destId="{BDAA78CB-BA11-4DE0-9599-3077FE26A707}" srcOrd="1" destOrd="0" presId="urn:microsoft.com/office/officeart/2005/8/layout/hierarchy1"/>
    <dgm:cxn modelId="{63364BB0-5E13-C140-B8E1-30C05CA8C7DB}" type="presParOf" srcId="{067BD5BE-57CB-4569-B0B6-799DC129594F}" destId="{20BF1619-AA52-4A30-AC31-8D0D9DC774C9}" srcOrd="1" destOrd="0" presId="urn:microsoft.com/office/officeart/2005/8/layout/hierarchy1"/>
    <dgm:cxn modelId="{F5BACF72-DEFF-054D-BB37-F94FEEBAA685}" type="presParOf" srcId="{9C1D6181-0F1D-4C31-9F5E-249DFF059E09}" destId="{412C6A3A-2E5B-4F6F-BC18-7338CD4D764B}" srcOrd="6" destOrd="0" presId="urn:microsoft.com/office/officeart/2005/8/layout/hierarchy1"/>
    <dgm:cxn modelId="{AAFED82E-8FCB-8847-97AC-3B6374DA39E1}" type="presParOf" srcId="{9C1D6181-0F1D-4C31-9F5E-249DFF059E09}" destId="{F265479B-93B2-4ED9-9BEA-61AA144BDB5A}" srcOrd="7" destOrd="0" presId="urn:microsoft.com/office/officeart/2005/8/layout/hierarchy1"/>
    <dgm:cxn modelId="{F7CE3B67-D69D-554A-A60C-C53C1489230F}" type="presParOf" srcId="{F265479B-93B2-4ED9-9BEA-61AA144BDB5A}" destId="{D9BD2F7C-1C92-468D-BDFD-8CA0235A6B2D}" srcOrd="0" destOrd="0" presId="urn:microsoft.com/office/officeart/2005/8/layout/hierarchy1"/>
    <dgm:cxn modelId="{903DAB3B-2C38-D140-9E62-4F3819244BAB}" type="presParOf" srcId="{D9BD2F7C-1C92-468D-BDFD-8CA0235A6B2D}" destId="{249F0B68-8F07-4588-886C-DA86E23713D5}" srcOrd="0" destOrd="0" presId="urn:microsoft.com/office/officeart/2005/8/layout/hierarchy1"/>
    <dgm:cxn modelId="{E298A4CC-63BB-7244-9CD9-7F73B1EDA62F}" type="presParOf" srcId="{D9BD2F7C-1C92-468D-BDFD-8CA0235A6B2D}" destId="{B45A5060-70D3-4D17-99B1-4E3371E0B027}" srcOrd="1" destOrd="0" presId="urn:microsoft.com/office/officeart/2005/8/layout/hierarchy1"/>
    <dgm:cxn modelId="{60177877-366B-5041-BB5D-A03433CEC742}" type="presParOf" srcId="{F265479B-93B2-4ED9-9BEA-61AA144BDB5A}" destId="{BA5A4466-FE1F-4D81-971B-C489AD835D1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6A3A-2E5B-4F6F-BC18-7338CD4D764B}">
      <dsp:nvSpPr>
        <dsp:cNvPr id="0" name=""/>
        <dsp:cNvSpPr/>
      </dsp:nvSpPr>
      <dsp:spPr>
        <a:xfrm>
          <a:off x="1529428" y="431016"/>
          <a:ext cx="1105575" cy="239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07"/>
              </a:lnTo>
              <a:lnTo>
                <a:pt x="1105575" y="183707"/>
              </a:lnTo>
              <a:lnTo>
                <a:pt x="1105575" y="239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311C5-4F3B-475A-A16F-C17ACA20653A}">
      <dsp:nvSpPr>
        <dsp:cNvPr id="0" name=""/>
        <dsp:cNvSpPr/>
      </dsp:nvSpPr>
      <dsp:spPr>
        <a:xfrm>
          <a:off x="1529428" y="431016"/>
          <a:ext cx="368525" cy="239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07"/>
              </a:lnTo>
              <a:lnTo>
                <a:pt x="368525" y="183707"/>
              </a:lnTo>
              <a:lnTo>
                <a:pt x="368525" y="239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2855-5A6B-4F19-B364-7E446165EA56}">
      <dsp:nvSpPr>
        <dsp:cNvPr id="0" name=""/>
        <dsp:cNvSpPr/>
      </dsp:nvSpPr>
      <dsp:spPr>
        <a:xfrm>
          <a:off x="1160903" y="431016"/>
          <a:ext cx="368525" cy="239572"/>
        </a:xfrm>
        <a:custGeom>
          <a:avLst/>
          <a:gdLst/>
          <a:ahLst/>
          <a:cxnLst/>
          <a:rect l="0" t="0" r="0" b="0"/>
          <a:pathLst>
            <a:path>
              <a:moveTo>
                <a:pt x="368525" y="0"/>
              </a:moveTo>
              <a:lnTo>
                <a:pt x="368525" y="183707"/>
              </a:lnTo>
              <a:lnTo>
                <a:pt x="0" y="183707"/>
              </a:lnTo>
              <a:lnTo>
                <a:pt x="0" y="239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88DA3-6F2A-42A6-A28A-13D26BEF21D2}">
      <dsp:nvSpPr>
        <dsp:cNvPr id="0" name=""/>
        <dsp:cNvSpPr/>
      </dsp:nvSpPr>
      <dsp:spPr>
        <a:xfrm>
          <a:off x="423853" y="431016"/>
          <a:ext cx="1105575" cy="239572"/>
        </a:xfrm>
        <a:custGeom>
          <a:avLst/>
          <a:gdLst/>
          <a:ahLst/>
          <a:cxnLst/>
          <a:rect l="0" t="0" r="0" b="0"/>
          <a:pathLst>
            <a:path>
              <a:moveTo>
                <a:pt x="1105575" y="0"/>
              </a:moveTo>
              <a:lnTo>
                <a:pt x="1105575" y="183707"/>
              </a:lnTo>
              <a:lnTo>
                <a:pt x="0" y="183707"/>
              </a:lnTo>
              <a:lnTo>
                <a:pt x="0" y="239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56FF-58CE-49E5-8F72-98B5B5C85DAC}">
      <dsp:nvSpPr>
        <dsp:cNvPr id="0" name=""/>
        <dsp:cNvSpPr/>
      </dsp:nvSpPr>
      <dsp:spPr>
        <a:xfrm>
          <a:off x="917797" y="-63654"/>
          <a:ext cx="1223262" cy="494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FB3E8E-3391-4E12-9FCA-DBB91728F50A}">
      <dsp:nvSpPr>
        <dsp:cNvPr id="0" name=""/>
        <dsp:cNvSpPr/>
      </dsp:nvSpPr>
      <dsp:spPr>
        <a:xfrm>
          <a:off x="984801" y="0"/>
          <a:ext cx="1223262" cy="494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ERIC Plan</a:t>
          </a:r>
          <a:endParaRPr lang="en-GB" sz="1400" b="1" kern="1200" dirty="0"/>
        </a:p>
      </dsp:txBody>
      <dsp:txXfrm>
        <a:off x="999289" y="14488"/>
        <a:ext cx="1194286" cy="465694"/>
      </dsp:txXfrm>
    </dsp:sp>
    <dsp:sp modelId="{680314F6-4302-4352-A911-6BF441524C26}">
      <dsp:nvSpPr>
        <dsp:cNvPr id="0" name=""/>
        <dsp:cNvSpPr/>
      </dsp:nvSpPr>
      <dsp:spPr>
        <a:xfrm>
          <a:off x="122332" y="670588"/>
          <a:ext cx="603041" cy="382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05822-1726-4154-AD84-A8C67F4C7E23}">
      <dsp:nvSpPr>
        <dsp:cNvPr id="0" name=""/>
        <dsp:cNvSpPr/>
      </dsp:nvSpPr>
      <dsp:spPr>
        <a:xfrm>
          <a:off x="189337" y="734242"/>
          <a:ext cx="603041" cy="38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1</a:t>
          </a:r>
          <a:endParaRPr lang="en-GB" sz="1200" b="1" i="1" kern="1200" dirty="0"/>
        </a:p>
      </dsp:txBody>
      <dsp:txXfrm>
        <a:off x="200553" y="745458"/>
        <a:ext cx="580609" cy="360499"/>
      </dsp:txXfrm>
    </dsp:sp>
    <dsp:sp modelId="{8A9FB6FD-C250-4289-9329-042E5424B7C1}">
      <dsp:nvSpPr>
        <dsp:cNvPr id="0" name=""/>
        <dsp:cNvSpPr/>
      </dsp:nvSpPr>
      <dsp:spPr>
        <a:xfrm>
          <a:off x="859383" y="670588"/>
          <a:ext cx="603041" cy="382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FDBB8-6658-45B8-ABAA-120833590C2A}">
      <dsp:nvSpPr>
        <dsp:cNvPr id="0" name=""/>
        <dsp:cNvSpPr/>
      </dsp:nvSpPr>
      <dsp:spPr>
        <a:xfrm>
          <a:off x="926387" y="734242"/>
          <a:ext cx="603041" cy="38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2</a:t>
          </a:r>
          <a:endParaRPr lang="en-GB" sz="1200" b="1" i="1" kern="1200" dirty="0"/>
        </a:p>
      </dsp:txBody>
      <dsp:txXfrm>
        <a:off x="937603" y="745458"/>
        <a:ext cx="580609" cy="360499"/>
      </dsp:txXfrm>
    </dsp:sp>
    <dsp:sp modelId="{DFE13506-F45F-4B95-8FEB-D9C1CE1497B6}">
      <dsp:nvSpPr>
        <dsp:cNvPr id="0" name=""/>
        <dsp:cNvSpPr/>
      </dsp:nvSpPr>
      <dsp:spPr>
        <a:xfrm>
          <a:off x="1596433" y="670588"/>
          <a:ext cx="603041" cy="382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78CB-BA11-4DE0-9599-3077FE26A707}">
      <dsp:nvSpPr>
        <dsp:cNvPr id="0" name=""/>
        <dsp:cNvSpPr/>
      </dsp:nvSpPr>
      <dsp:spPr>
        <a:xfrm>
          <a:off x="1663437" y="734242"/>
          <a:ext cx="603041" cy="38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3</a:t>
          </a:r>
          <a:endParaRPr lang="en-GB" sz="1200" b="1" i="1" kern="1200" dirty="0"/>
        </a:p>
      </dsp:txBody>
      <dsp:txXfrm>
        <a:off x="1674653" y="745458"/>
        <a:ext cx="580609" cy="360499"/>
      </dsp:txXfrm>
    </dsp:sp>
    <dsp:sp modelId="{249F0B68-8F07-4588-886C-DA86E23713D5}">
      <dsp:nvSpPr>
        <dsp:cNvPr id="0" name=""/>
        <dsp:cNvSpPr/>
      </dsp:nvSpPr>
      <dsp:spPr>
        <a:xfrm>
          <a:off x="2333483" y="670588"/>
          <a:ext cx="603041" cy="382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A5060-70D3-4D17-99B1-4E3371E0B027}">
      <dsp:nvSpPr>
        <dsp:cNvPr id="0" name=""/>
        <dsp:cNvSpPr/>
      </dsp:nvSpPr>
      <dsp:spPr>
        <a:xfrm>
          <a:off x="2400488" y="734242"/>
          <a:ext cx="603041" cy="38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4</a:t>
          </a:r>
          <a:endParaRPr lang="en-GB" sz="1200" b="1" i="1" kern="1200" dirty="0"/>
        </a:p>
      </dsp:txBody>
      <dsp:txXfrm>
        <a:off x="2411704" y="745458"/>
        <a:ext cx="580609" cy="36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607C8-3FB6-8144-9177-169D41220F1F}">
      <dsp:nvSpPr>
        <dsp:cNvPr id="0" name=""/>
        <dsp:cNvSpPr/>
      </dsp:nvSpPr>
      <dsp:spPr>
        <a:xfrm>
          <a:off x="4570" y="2088148"/>
          <a:ext cx="1802415" cy="901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Subject of transaction procured from supplier</a:t>
          </a:r>
        </a:p>
      </dsp:txBody>
      <dsp:txXfrm>
        <a:off x="30965" y="2114543"/>
        <a:ext cx="1749625" cy="848417"/>
      </dsp:txXfrm>
    </dsp:sp>
    <dsp:sp modelId="{739D6C21-15D3-544B-9C92-4F283E39653F}">
      <dsp:nvSpPr>
        <dsp:cNvPr id="0" name=""/>
        <dsp:cNvSpPr/>
      </dsp:nvSpPr>
      <dsp:spPr>
        <a:xfrm rot="17350740">
          <a:off x="1070176" y="1486389"/>
          <a:ext cx="2194583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2194583" y="15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12603" y="1447499"/>
        <a:ext cx="109729" cy="109729"/>
      </dsp:txXfrm>
    </dsp:sp>
    <dsp:sp modelId="{E2FF51D4-EF03-2449-BEB3-4515AB18924E}">
      <dsp:nvSpPr>
        <dsp:cNvPr id="0" name=""/>
        <dsp:cNvSpPr/>
      </dsp:nvSpPr>
      <dsp:spPr>
        <a:xfrm>
          <a:off x="2527951" y="15371"/>
          <a:ext cx="1802415" cy="901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Services connected to real estate, installation in real estate</a:t>
          </a:r>
        </a:p>
      </dsp:txBody>
      <dsp:txXfrm>
        <a:off x="2554346" y="41766"/>
        <a:ext cx="1749625" cy="848417"/>
      </dsp:txXfrm>
    </dsp:sp>
    <dsp:sp modelId="{D48D2E54-CD64-4447-95AB-FC013E68D317}">
      <dsp:nvSpPr>
        <dsp:cNvPr id="0" name=""/>
        <dsp:cNvSpPr/>
      </dsp:nvSpPr>
      <dsp:spPr>
        <a:xfrm>
          <a:off x="4330366" y="450001"/>
          <a:ext cx="72096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20966" y="15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2825" y="447950"/>
        <a:ext cx="36048" cy="36048"/>
      </dsp:txXfrm>
    </dsp:sp>
    <dsp:sp modelId="{83D24169-EC9E-6A4D-B8C9-4D3B278B2B1E}">
      <dsp:nvSpPr>
        <dsp:cNvPr id="0" name=""/>
        <dsp:cNvSpPr/>
      </dsp:nvSpPr>
      <dsp:spPr>
        <a:xfrm>
          <a:off x="5051332" y="242317"/>
          <a:ext cx="1802415" cy="44731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 to  </a:t>
          </a:r>
          <a:r>
            <a:rPr lang="en-US" sz="1400" b="1" kern="1200" dirty="0"/>
            <a:t>STEP 2A</a:t>
          </a:r>
        </a:p>
      </dsp:txBody>
      <dsp:txXfrm>
        <a:off x="5064433" y="255418"/>
        <a:ext cx="1776213" cy="421112"/>
      </dsp:txXfrm>
    </dsp:sp>
    <dsp:sp modelId="{1D4C0032-D03E-FD46-A753-A8375E6CC809}">
      <dsp:nvSpPr>
        <dsp:cNvPr id="0" name=""/>
        <dsp:cNvSpPr/>
      </dsp:nvSpPr>
      <dsp:spPr>
        <a:xfrm rot="18289469">
          <a:off x="1536220" y="2004584"/>
          <a:ext cx="126249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262494" y="15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35906" y="1988995"/>
        <a:ext cx="63124" cy="63124"/>
      </dsp:txXfrm>
    </dsp:sp>
    <dsp:sp modelId="{4CEA1B0A-D9F0-1E47-96B3-5C62F97D1DE0}">
      <dsp:nvSpPr>
        <dsp:cNvPr id="0" name=""/>
        <dsp:cNvSpPr/>
      </dsp:nvSpPr>
      <dsp:spPr>
        <a:xfrm>
          <a:off x="2527951" y="1051760"/>
          <a:ext cx="1802415" cy="901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Other services (Main rule services according to VAT Directive)</a:t>
          </a:r>
        </a:p>
      </dsp:txBody>
      <dsp:txXfrm>
        <a:off x="2554346" y="1078155"/>
        <a:ext cx="1749625" cy="848417"/>
      </dsp:txXfrm>
    </dsp:sp>
    <dsp:sp modelId="{04994121-7EB6-5D45-A2F0-C48D95281B69}">
      <dsp:nvSpPr>
        <dsp:cNvPr id="0" name=""/>
        <dsp:cNvSpPr/>
      </dsp:nvSpPr>
      <dsp:spPr>
        <a:xfrm>
          <a:off x="4330366" y="1486389"/>
          <a:ext cx="72096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20966" y="15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2825" y="1484339"/>
        <a:ext cx="36048" cy="36048"/>
      </dsp:txXfrm>
    </dsp:sp>
    <dsp:sp modelId="{97B771B2-F728-8344-AC7B-DAD841774D17}">
      <dsp:nvSpPr>
        <dsp:cNvPr id="0" name=""/>
        <dsp:cNvSpPr/>
      </dsp:nvSpPr>
      <dsp:spPr>
        <a:xfrm>
          <a:off x="5051332" y="1278706"/>
          <a:ext cx="1802415" cy="44731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 to  </a:t>
          </a:r>
          <a:r>
            <a:rPr lang="en-US" sz="1400" b="1" kern="1200" dirty="0"/>
            <a:t>STEP 2B</a:t>
          </a:r>
        </a:p>
      </dsp:txBody>
      <dsp:txXfrm>
        <a:off x="5064433" y="1291807"/>
        <a:ext cx="1776213" cy="421112"/>
      </dsp:txXfrm>
    </dsp:sp>
    <dsp:sp modelId="{EA328D41-6925-CB4B-92AA-32B90D3F8CCA}">
      <dsp:nvSpPr>
        <dsp:cNvPr id="0" name=""/>
        <dsp:cNvSpPr/>
      </dsp:nvSpPr>
      <dsp:spPr>
        <a:xfrm>
          <a:off x="1806985" y="2522778"/>
          <a:ext cx="72096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20966" y="15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49444" y="2520728"/>
        <a:ext cx="36048" cy="36048"/>
      </dsp:txXfrm>
    </dsp:sp>
    <dsp:sp modelId="{EFCA1659-D513-5442-8758-8D5E6DE1FAE4}">
      <dsp:nvSpPr>
        <dsp:cNvPr id="0" name=""/>
        <dsp:cNvSpPr/>
      </dsp:nvSpPr>
      <dsp:spPr>
        <a:xfrm>
          <a:off x="2527951" y="2088148"/>
          <a:ext cx="1802415" cy="901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Goods, shipment from other EU-country to </a:t>
          </a:r>
          <a:r>
            <a:rPr lang="de-DE" sz="1400" kern="1200" dirty="0" smtClean="0"/>
            <a:t>ERIC </a:t>
          </a:r>
          <a:r>
            <a:rPr lang="en-US" sz="1400" kern="1200" dirty="0" smtClean="0"/>
            <a:t>in Host </a:t>
          </a:r>
          <a:endParaRPr lang="en-US" sz="1400" kern="1200" dirty="0"/>
        </a:p>
      </dsp:txBody>
      <dsp:txXfrm>
        <a:off x="2554346" y="2114543"/>
        <a:ext cx="1749625" cy="848417"/>
      </dsp:txXfrm>
    </dsp:sp>
    <dsp:sp modelId="{3A924255-CF14-6B4C-95F2-8EF83B8C0B3B}">
      <dsp:nvSpPr>
        <dsp:cNvPr id="0" name=""/>
        <dsp:cNvSpPr/>
      </dsp:nvSpPr>
      <dsp:spPr>
        <a:xfrm>
          <a:off x="4330366" y="2522778"/>
          <a:ext cx="72096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20966" y="15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2825" y="2520728"/>
        <a:ext cx="36048" cy="36048"/>
      </dsp:txXfrm>
    </dsp:sp>
    <dsp:sp modelId="{172F4E9F-6033-CE45-9A47-48AC621E5E43}">
      <dsp:nvSpPr>
        <dsp:cNvPr id="0" name=""/>
        <dsp:cNvSpPr/>
      </dsp:nvSpPr>
      <dsp:spPr>
        <a:xfrm>
          <a:off x="5051332" y="2315095"/>
          <a:ext cx="1802415" cy="44731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 to  </a:t>
          </a:r>
          <a:r>
            <a:rPr lang="en-US" sz="1400" b="1" kern="1200" dirty="0"/>
            <a:t>STEP 2C</a:t>
          </a:r>
        </a:p>
      </dsp:txBody>
      <dsp:txXfrm>
        <a:off x="5064433" y="2328196"/>
        <a:ext cx="1776213" cy="421112"/>
      </dsp:txXfrm>
    </dsp:sp>
    <dsp:sp modelId="{99DD19D8-693E-8C43-9772-764DA6A9E857}">
      <dsp:nvSpPr>
        <dsp:cNvPr id="0" name=""/>
        <dsp:cNvSpPr/>
      </dsp:nvSpPr>
      <dsp:spPr>
        <a:xfrm rot="3310531">
          <a:off x="1536220" y="3040972"/>
          <a:ext cx="126249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262494" y="15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35906" y="3025384"/>
        <a:ext cx="63124" cy="63124"/>
      </dsp:txXfrm>
    </dsp:sp>
    <dsp:sp modelId="{DEFAC8DC-2F0B-EB4D-8334-B8937A8F1FF9}">
      <dsp:nvSpPr>
        <dsp:cNvPr id="0" name=""/>
        <dsp:cNvSpPr/>
      </dsp:nvSpPr>
      <dsp:spPr>
        <a:xfrm>
          <a:off x="2527951" y="3124537"/>
          <a:ext cx="1802415" cy="901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Goods,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shipment within </a:t>
          </a:r>
          <a:r>
            <a:rPr lang="en-US" sz="1400" kern="1200" dirty="0" smtClean="0"/>
            <a:t>Host</a:t>
          </a:r>
          <a:endParaRPr lang="en-US" sz="1400" kern="1200" dirty="0"/>
        </a:p>
      </dsp:txBody>
      <dsp:txXfrm>
        <a:off x="2554346" y="3150932"/>
        <a:ext cx="1749625" cy="848417"/>
      </dsp:txXfrm>
    </dsp:sp>
    <dsp:sp modelId="{660F4871-E53E-8B41-85B7-17E9EC890E72}">
      <dsp:nvSpPr>
        <dsp:cNvPr id="0" name=""/>
        <dsp:cNvSpPr/>
      </dsp:nvSpPr>
      <dsp:spPr>
        <a:xfrm>
          <a:off x="4330366" y="3559167"/>
          <a:ext cx="72096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20966" y="15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2825" y="3557117"/>
        <a:ext cx="36048" cy="36048"/>
      </dsp:txXfrm>
    </dsp:sp>
    <dsp:sp modelId="{6516137B-9B11-6949-8E8D-F35FFE00527B}">
      <dsp:nvSpPr>
        <dsp:cNvPr id="0" name=""/>
        <dsp:cNvSpPr/>
      </dsp:nvSpPr>
      <dsp:spPr>
        <a:xfrm>
          <a:off x="5051332" y="3352002"/>
          <a:ext cx="1802415" cy="44627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 to  </a:t>
          </a:r>
          <a:r>
            <a:rPr lang="en-US" sz="1400" b="1" kern="1200" dirty="0"/>
            <a:t>STEP 2D</a:t>
          </a:r>
        </a:p>
      </dsp:txBody>
      <dsp:txXfrm>
        <a:off x="5064403" y="3365073"/>
        <a:ext cx="1776273" cy="420135"/>
      </dsp:txXfrm>
    </dsp:sp>
    <dsp:sp modelId="{4626E5F4-5A66-EB46-9A82-B5721387CE65}">
      <dsp:nvSpPr>
        <dsp:cNvPr id="0" name=""/>
        <dsp:cNvSpPr/>
      </dsp:nvSpPr>
      <dsp:spPr>
        <a:xfrm rot="4249260">
          <a:off x="1070176" y="3559167"/>
          <a:ext cx="2194583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2194583" y="15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12603" y="3520276"/>
        <a:ext cx="109729" cy="109729"/>
      </dsp:txXfrm>
    </dsp:sp>
    <dsp:sp modelId="{2B112D7C-946C-E346-B6F6-1D9DBE3C2248}">
      <dsp:nvSpPr>
        <dsp:cNvPr id="0" name=""/>
        <dsp:cNvSpPr/>
      </dsp:nvSpPr>
      <dsp:spPr>
        <a:xfrm>
          <a:off x="2527951" y="4160926"/>
          <a:ext cx="1802415" cy="901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Goods assembled, installation in </a:t>
          </a:r>
          <a:r>
            <a:rPr lang="en-US" sz="1400" kern="1200" dirty="0" smtClean="0"/>
            <a:t>Host Country (</a:t>
          </a:r>
          <a:r>
            <a:rPr lang="en-US" sz="1400" kern="1200" dirty="0"/>
            <a:t>shipment from outside </a:t>
          </a:r>
          <a:r>
            <a:rPr lang="en-US" sz="1400" kern="1200" dirty="0" smtClean="0"/>
            <a:t>Host)</a:t>
          </a:r>
          <a:endParaRPr lang="en-US" sz="1400" kern="1200" dirty="0"/>
        </a:p>
      </dsp:txBody>
      <dsp:txXfrm>
        <a:off x="2554346" y="4187321"/>
        <a:ext cx="1749625" cy="848417"/>
      </dsp:txXfrm>
    </dsp:sp>
    <dsp:sp modelId="{B8230AFC-B8E1-3E44-B99E-F0F72ED1FBC8}">
      <dsp:nvSpPr>
        <dsp:cNvPr id="0" name=""/>
        <dsp:cNvSpPr/>
      </dsp:nvSpPr>
      <dsp:spPr>
        <a:xfrm>
          <a:off x="4330366" y="4595555"/>
          <a:ext cx="72096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720966" y="15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2825" y="4593505"/>
        <a:ext cx="36048" cy="36048"/>
      </dsp:txXfrm>
    </dsp:sp>
    <dsp:sp modelId="{09230D35-0A4F-E049-BFCD-F859D7DD1CA1}">
      <dsp:nvSpPr>
        <dsp:cNvPr id="0" name=""/>
        <dsp:cNvSpPr/>
      </dsp:nvSpPr>
      <dsp:spPr>
        <a:xfrm>
          <a:off x="5051332" y="4387872"/>
          <a:ext cx="1802415" cy="44731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 to  </a:t>
          </a:r>
          <a:r>
            <a:rPr lang="en-US" sz="1400" b="1" kern="1200" dirty="0"/>
            <a:t>STEP 2E</a:t>
          </a:r>
        </a:p>
      </dsp:txBody>
      <dsp:txXfrm>
        <a:off x="5064433" y="4400973"/>
        <a:ext cx="1776213" cy="42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607C8-3FB6-8144-9177-169D41220F1F}">
      <dsp:nvSpPr>
        <dsp:cNvPr id="0" name=""/>
        <dsp:cNvSpPr/>
      </dsp:nvSpPr>
      <dsp:spPr>
        <a:xfrm>
          <a:off x="1354" y="2288943"/>
          <a:ext cx="1061376" cy="53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Subject of transaction procured from supplier</a:t>
          </a:r>
        </a:p>
      </dsp:txBody>
      <dsp:txXfrm>
        <a:off x="16897" y="2304486"/>
        <a:ext cx="1030290" cy="499602"/>
      </dsp:txXfrm>
    </dsp:sp>
    <dsp:sp modelId="{739D6C21-15D3-544B-9C92-4F283E39653F}">
      <dsp:nvSpPr>
        <dsp:cNvPr id="0" name=""/>
        <dsp:cNvSpPr/>
      </dsp:nvSpPr>
      <dsp:spPr>
        <a:xfrm rot="16737825">
          <a:off x="84632" y="1400466"/>
          <a:ext cx="231724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2317243" y="9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185323" y="1351884"/>
        <a:ext cx="115862" cy="115862"/>
      </dsp:txXfrm>
    </dsp:sp>
    <dsp:sp modelId="{E2FF51D4-EF03-2449-BEB3-4515AB18924E}">
      <dsp:nvSpPr>
        <dsp:cNvPr id="0" name=""/>
        <dsp:cNvSpPr/>
      </dsp:nvSpPr>
      <dsp:spPr>
        <a:xfrm>
          <a:off x="1423778" y="0"/>
          <a:ext cx="1061376" cy="53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Services connected to real estate, installation in real estate</a:t>
          </a:r>
        </a:p>
      </dsp:txBody>
      <dsp:txXfrm>
        <a:off x="1439321" y="15543"/>
        <a:ext cx="1030290" cy="499602"/>
      </dsp:txXfrm>
    </dsp:sp>
    <dsp:sp modelId="{D48D2E54-CD64-4447-95AB-FC013E68D317}">
      <dsp:nvSpPr>
        <dsp:cNvPr id="0" name=""/>
        <dsp:cNvSpPr/>
      </dsp:nvSpPr>
      <dsp:spPr>
        <a:xfrm rot="231835">
          <a:off x="2484700" y="269474"/>
          <a:ext cx="40006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00061" y="9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74729" y="268822"/>
        <a:ext cx="20003" cy="20003"/>
      </dsp:txXfrm>
    </dsp:sp>
    <dsp:sp modelId="{83D24169-EC9E-6A4D-B8C9-4D3B278B2B1E}">
      <dsp:nvSpPr>
        <dsp:cNvPr id="0" name=""/>
        <dsp:cNvSpPr/>
      </dsp:nvSpPr>
      <dsp:spPr>
        <a:xfrm>
          <a:off x="2884306" y="76605"/>
          <a:ext cx="1061376" cy="43139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</a:t>
          </a:r>
          <a:r>
            <a:rPr lang="en-US" sz="1600" b="1" kern="1200" dirty="0"/>
            <a:t>2A</a:t>
          </a:r>
        </a:p>
      </dsp:txBody>
      <dsp:txXfrm>
        <a:off x="2896941" y="89240"/>
        <a:ext cx="1036106" cy="406126"/>
      </dsp:txXfrm>
    </dsp:sp>
    <dsp:sp modelId="{1D4C0032-D03E-FD46-A753-A8375E6CC809}">
      <dsp:nvSpPr>
        <dsp:cNvPr id="0" name=""/>
        <dsp:cNvSpPr/>
      </dsp:nvSpPr>
      <dsp:spPr>
        <a:xfrm rot="17376063">
          <a:off x="672782" y="1992141"/>
          <a:ext cx="117360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173601" y="9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30243" y="1972150"/>
        <a:ext cx="58680" cy="58680"/>
      </dsp:txXfrm>
    </dsp:sp>
    <dsp:sp modelId="{4CEA1B0A-D9F0-1E47-96B3-5C62F97D1DE0}">
      <dsp:nvSpPr>
        <dsp:cNvPr id="0" name=""/>
        <dsp:cNvSpPr/>
      </dsp:nvSpPr>
      <dsp:spPr>
        <a:xfrm>
          <a:off x="1456437" y="1183350"/>
          <a:ext cx="1061376" cy="53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Other services (Main rule services according to VAT Directive)</a:t>
          </a:r>
        </a:p>
      </dsp:txBody>
      <dsp:txXfrm>
        <a:off x="1471980" y="1198893"/>
        <a:ext cx="1030290" cy="499602"/>
      </dsp:txXfrm>
    </dsp:sp>
    <dsp:sp modelId="{04994121-7EB6-5D45-A2F0-C48D95281B69}">
      <dsp:nvSpPr>
        <dsp:cNvPr id="0" name=""/>
        <dsp:cNvSpPr/>
      </dsp:nvSpPr>
      <dsp:spPr>
        <a:xfrm rot="397110">
          <a:off x="2516711" y="1458396"/>
          <a:ext cx="33059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330593" y="9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73743" y="1459481"/>
        <a:ext cx="16529" cy="16529"/>
      </dsp:txXfrm>
    </dsp:sp>
    <dsp:sp modelId="{97B771B2-F728-8344-AC7B-DAD841774D17}">
      <dsp:nvSpPr>
        <dsp:cNvPr id="0" name=""/>
        <dsp:cNvSpPr/>
      </dsp:nvSpPr>
      <dsp:spPr>
        <a:xfrm>
          <a:off x="2846203" y="1233693"/>
          <a:ext cx="1061376" cy="50620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2B</a:t>
          </a:r>
          <a:endParaRPr lang="en-US" sz="1600" b="1" kern="1200" dirty="0"/>
        </a:p>
      </dsp:txBody>
      <dsp:txXfrm>
        <a:off x="2861029" y="1248519"/>
        <a:ext cx="1031724" cy="476555"/>
      </dsp:txXfrm>
    </dsp:sp>
    <dsp:sp modelId="{EA328D41-6925-CB4B-92AA-32B90D3F8CCA}">
      <dsp:nvSpPr>
        <dsp:cNvPr id="0" name=""/>
        <dsp:cNvSpPr/>
      </dsp:nvSpPr>
      <dsp:spPr>
        <a:xfrm>
          <a:off x="1062730" y="2544938"/>
          <a:ext cx="388272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388272" y="9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47159" y="2544580"/>
        <a:ext cx="19413" cy="19413"/>
      </dsp:txXfrm>
    </dsp:sp>
    <dsp:sp modelId="{EFCA1659-D513-5442-8758-8D5E6DE1FAE4}">
      <dsp:nvSpPr>
        <dsp:cNvPr id="0" name=""/>
        <dsp:cNvSpPr/>
      </dsp:nvSpPr>
      <dsp:spPr>
        <a:xfrm>
          <a:off x="1451003" y="2288943"/>
          <a:ext cx="1061376" cy="53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Goods, shipment from other EU-country to </a:t>
          </a:r>
          <a:r>
            <a:rPr lang="de-DE" sz="600" kern="1200" dirty="0" smtClean="0"/>
            <a:t>ERIC </a:t>
          </a:r>
          <a:r>
            <a:rPr lang="en-US" sz="600" kern="1200" dirty="0" smtClean="0"/>
            <a:t>in Host </a:t>
          </a:r>
          <a:endParaRPr lang="en-US" sz="600" kern="1200" dirty="0"/>
        </a:p>
      </dsp:txBody>
      <dsp:txXfrm>
        <a:off x="1466546" y="2304486"/>
        <a:ext cx="1030290" cy="499602"/>
      </dsp:txXfrm>
    </dsp:sp>
    <dsp:sp modelId="{3A924255-CF14-6B4C-95F2-8EF83B8C0B3B}">
      <dsp:nvSpPr>
        <dsp:cNvPr id="0" name=""/>
        <dsp:cNvSpPr/>
      </dsp:nvSpPr>
      <dsp:spPr>
        <a:xfrm>
          <a:off x="2512379" y="2544938"/>
          <a:ext cx="460828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60828" y="9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31272" y="2542766"/>
        <a:ext cx="23041" cy="23041"/>
      </dsp:txXfrm>
    </dsp:sp>
    <dsp:sp modelId="{172F4E9F-6033-CE45-9A47-48AC621E5E43}">
      <dsp:nvSpPr>
        <dsp:cNvPr id="0" name=""/>
        <dsp:cNvSpPr/>
      </dsp:nvSpPr>
      <dsp:spPr>
        <a:xfrm>
          <a:off x="2973207" y="2311402"/>
          <a:ext cx="1061376" cy="48577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</a:t>
          </a:r>
          <a:r>
            <a:rPr lang="en-US" sz="1600" b="1" kern="1200" dirty="0"/>
            <a:t>2C</a:t>
          </a:r>
        </a:p>
      </dsp:txBody>
      <dsp:txXfrm>
        <a:off x="2987435" y="2325630"/>
        <a:ext cx="1032920" cy="457314"/>
      </dsp:txXfrm>
    </dsp:sp>
    <dsp:sp modelId="{99DD19D8-693E-8C43-9772-764DA6A9E857}">
      <dsp:nvSpPr>
        <dsp:cNvPr id="0" name=""/>
        <dsp:cNvSpPr/>
      </dsp:nvSpPr>
      <dsp:spPr>
        <a:xfrm rot="4312943">
          <a:off x="620530" y="3154889"/>
          <a:ext cx="12835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283541" y="9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30212" y="3132150"/>
        <a:ext cx="64177" cy="64177"/>
      </dsp:txXfrm>
    </dsp:sp>
    <dsp:sp modelId="{DEFAC8DC-2F0B-EB4D-8334-B8937A8F1FF9}">
      <dsp:nvSpPr>
        <dsp:cNvPr id="0" name=""/>
        <dsp:cNvSpPr/>
      </dsp:nvSpPr>
      <dsp:spPr>
        <a:xfrm>
          <a:off x="1461871" y="3508846"/>
          <a:ext cx="1061376" cy="53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Goods,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shipment within </a:t>
          </a:r>
          <a:r>
            <a:rPr lang="en-US" sz="600" kern="1200" dirty="0" smtClean="0"/>
            <a:t>Host</a:t>
          </a:r>
          <a:endParaRPr lang="en-US" sz="600" kern="1200" dirty="0"/>
        </a:p>
      </dsp:txBody>
      <dsp:txXfrm>
        <a:off x="1477414" y="3524389"/>
        <a:ext cx="1030290" cy="499602"/>
      </dsp:txXfrm>
    </dsp:sp>
    <dsp:sp modelId="{660F4871-E53E-8B41-85B7-17E9EC890E72}">
      <dsp:nvSpPr>
        <dsp:cNvPr id="0" name=""/>
        <dsp:cNvSpPr/>
      </dsp:nvSpPr>
      <dsp:spPr>
        <a:xfrm rot="21503252">
          <a:off x="2523158" y="3758489"/>
          <a:ext cx="451492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51492" y="9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37617" y="3756551"/>
        <a:ext cx="22574" cy="22574"/>
      </dsp:txXfrm>
    </dsp:sp>
    <dsp:sp modelId="{6516137B-9B11-6949-8E8D-F35FFE00527B}">
      <dsp:nvSpPr>
        <dsp:cNvPr id="0" name=""/>
        <dsp:cNvSpPr/>
      </dsp:nvSpPr>
      <dsp:spPr>
        <a:xfrm>
          <a:off x="2974561" y="3505209"/>
          <a:ext cx="1061376" cy="5125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</a:t>
          </a:r>
          <a:r>
            <a:rPr lang="en-US" sz="1600" b="1" kern="1200" dirty="0"/>
            <a:t>2D</a:t>
          </a:r>
        </a:p>
      </dsp:txBody>
      <dsp:txXfrm>
        <a:off x="2989573" y="3520221"/>
        <a:ext cx="1031352" cy="482530"/>
      </dsp:txXfrm>
    </dsp:sp>
    <dsp:sp modelId="{4626E5F4-5A66-EB46-9A82-B5721387CE65}">
      <dsp:nvSpPr>
        <dsp:cNvPr id="0" name=""/>
        <dsp:cNvSpPr/>
      </dsp:nvSpPr>
      <dsp:spPr>
        <a:xfrm rot="4769535">
          <a:off x="111014" y="3689409"/>
          <a:ext cx="23279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2327983" y="9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16806" y="3640559"/>
        <a:ext cx="116399" cy="116399"/>
      </dsp:txXfrm>
    </dsp:sp>
    <dsp:sp modelId="{2B112D7C-946C-E346-B6F6-1D9DBE3C2248}">
      <dsp:nvSpPr>
        <dsp:cNvPr id="0" name=""/>
        <dsp:cNvSpPr/>
      </dsp:nvSpPr>
      <dsp:spPr>
        <a:xfrm>
          <a:off x="1487280" y="4577886"/>
          <a:ext cx="1061376" cy="530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Goods assembled, installation in </a:t>
          </a:r>
          <a:r>
            <a:rPr lang="en-US" sz="600" kern="1200" dirty="0" smtClean="0"/>
            <a:t>Host Country (</a:t>
          </a:r>
          <a:r>
            <a:rPr lang="en-US" sz="600" kern="1200" dirty="0"/>
            <a:t>shipment from outside </a:t>
          </a:r>
          <a:r>
            <a:rPr lang="en-US" sz="600" kern="1200" dirty="0" smtClean="0"/>
            <a:t>Host)</a:t>
          </a:r>
          <a:endParaRPr lang="en-US" sz="600" kern="1200" dirty="0"/>
        </a:p>
      </dsp:txBody>
      <dsp:txXfrm>
        <a:off x="1502823" y="4593429"/>
        <a:ext cx="1030290" cy="499602"/>
      </dsp:txXfrm>
    </dsp:sp>
    <dsp:sp modelId="{B8230AFC-B8E1-3E44-B99E-F0F72ED1FBC8}">
      <dsp:nvSpPr>
        <dsp:cNvPr id="0" name=""/>
        <dsp:cNvSpPr/>
      </dsp:nvSpPr>
      <dsp:spPr>
        <a:xfrm rot="2335">
          <a:off x="2548657" y="4834026"/>
          <a:ext cx="425904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25904" y="9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50961" y="4832727"/>
        <a:ext cx="21295" cy="21295"/>
      </dsp:txXfrm>
    </dsp:sp>
    <dsp:sp modelId="{09230D35-0A4F-E049-BFCD-F859D7DD1CA1}">
      <dsp:nvSpPr>
        <dsp:cNvPr id="0" name=""/>
        <dsp:cNvSpPr/>
      </dsp:nvSpPr>
      <dsp:spPr>
        <a:xfrm>
          <a:off x="2974561" y="4578465"/>
          <a:ext cx="1061376" cy="53010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</a:t>
          </a:r>
          <a:r>
            <a:rPr lang="en-US" sz="1600" b="1" kern="1200" dirty="0"/>
            <a:t>STEP 2E</a:t>
          </a:r>
        </a:p>
      </dsp:txBody>
      <dsp:txXfrm>
        <a:off x="2990087" y="4593991"/>
        <a:ext cx="1030324" cy="499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60F7E-C945-6F45-AF3E-C2BC6DB1C3EB}">
      <dsp:nvSpPr>
        <dsp:cNvPr id="0" name=""/>
        <dsp:cNvSpPr/>
      </dsp:nvSpPr>
      <dsp:spPr>
        <a:xfrm>
          <a:off x="256862" y="235398"/>
          <a:ext cx="773235" cy="386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Does subcontractor have fixed establishment in </a:t>
          </a:r>
          <a:r>
            <a:rPr lang="en-US" sz="500" kern="1200" dirty="0" smtClean="0"/>
            <a:t>Host?</a:t>
          </a:r>
          <a:endParaRPr lang="en-US" sz="500" kern="1200" dirty="0"/>
        </a:p>
      </dsp:txBody>
      <dsp:txXfrm>
        <a:off x="268186" y="246722"/>
        <a:ext cx="750587" cy="363969"/>
      </dsp:txXfrm>
    </dsp:sp>
    <dsp:sp modelId="{050FCD81-4B9B-F841-92B2-3CE5ADD01C17}">
      <dsp:nvSpPr>
        <dsp:cNvPr id="0" name=""/>
        <dsp:cNvSpPr/>
      </dsp:nvSpPr>
      <dsp:spPr>
        <a:xfrm rot="19790018">
          <a:off x="998377" y="278005"/>
          <a:ext cx="46843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68437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220885" y="299297"/>
        <a:ext cx="23421" cy="23421"/>
      </dsp:txXfrm>
    </dsp:sp>
    <dsp:sp modelId="{A72832BD-91BF-8546-9D40-C6CB602BC2E5}">
      <dsp:nvSpPr>
        <dsp:cNvPr id="0" name=""/>
        <dsp:cNvSpPr/>
      </dsp:nvSpPr>
      <dsp:spPr>
        <a:xfrm>
          <a:off x="1435094" y="2"/>
          <a:ext cx="890689" cy="3866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Host </a:t>
          </a:r>
          <a:r>
            <a:rPr lang="en-US" sz="500" kern="1200" dirty="0"/>
            <a:t>VAT in invoice to IKP</a:t>
          </a:r>
        </a:p>
      </dsp:txBody>
      <dsp:txXfrm>
        <a:off x="1446418" y="11326"/>
        <a:ext cx="868041" cy="363969"/>
      </dsp:txXfrm>
    </dsp:sp>
    <dsp:sp modelId="{E64568EF-69F6-C04C-9FF5-42A0A905BCAE}">
      <dsp:nvSpPr>
        <dsp:cNvPr id="0" name=""/>
        <dsp:cNvSpPr/>
      </dsp:nvSpPr>
      <dsp:spPr>
        <a:xfrm rot="1772365">
          <a:off x="1000792" y="506856"/>
          <a:ext cx="450902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50902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214971" y="528586"/>
        <a:ext cx="22545" cy="22545"/>
      </dsp:txXfrm>
    </dsp:sp>
    <dsp:sp modelId="{77558084-7443-DE45-9C83-FC4850AA2466}">
      <dsp:nvSpPr>
        <dsp:cNvPr id="0" name=""/>
        <dsp:cNvSpPr/>
      </dsp:nvSpPr>
      <dsp:spPr>
        <a:xfrm>
          <a:off x="1422390" y="457703"/>
          <a:ext cx="966899" cy="386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Does IKP have VAT registration </a:t>
          </a:r>
          <a:r>
            <a:rPr lang="en-US" sz="500" kern="1200"/>
            <a:t>is </a:t>
          </a:r>
          <a:r>
            <a:rPr lang="en-US" sz="500" kern="1200" smtClean="0"/>
            <a:t>Host?</a:t>
          </a:r>
          <a:endParaRPr lang="en-US" sz="500" kern="1200" dirty="0"/>
        </a:p>
      </dsp:txBody>
      <dsp:txXfrm>
        <a:off x="1433714" y="469027"/>
        <a:ext cx="944251" cy="363969"/>
      </dsp:txXfrm>
    </dsp:sp>
    <dsp:sp modelId="{54978EAC-DA26-DF44-9388-24E23CB6FB1E}">
      <dsp:nvSpPr>
        <dsp:cNvPr id="0" name=""/>
        <dsp:cNvSpPr/>
      </dsp:nvSpPr>
      <dsp:spPr>
        <a:xfrm rot="19814001">
          <a:off x="2358061" y="500506"/>
          <a:ext cx="473354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73354" y="330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582904" y="521675"/>
        <a:ext cx="23667" cy="23667"/>
      </dsp:txXfrm>
    </dsp:sp>
    <dsp:sp modelId="{0947A54B-3D3D-E24B-BFF9-364D07F38CF4}">
      <dsp:nvSpPr>
        <dsp:cNvPr id="0" name=""/>
        <dsp:cNvSpPr/>
      </dsp:nvSpPr>
      <dsp:spPr>
        <a:xfrm>
          <a:off x="2800187" y="222697"/>
          <a:ext cx="773235" cy="3866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Reverse charge. IKP accounts for VAT in </a:t>
          </a:r>
          <a:r>
            <a:rPr lang="en-US" sz="500" kern="1200" dirty="0" smtClean="0"/>
            <a:t>Host</a:t>
          </a:r>
          <a:endParaRPr lang="en-US" sz="500" kern="1200" dirty="0"/>
        </a:p>
      </dsp:txBody>
      <dsp:txXfrm>
        <a:off x="2811511" y="234021"/>
        <a:ext cx="750587" cy="363969"/>
      </dsp:txXfrm>
    </dsp:sp>
    <dsp:sp modelId="{19080793-CC7A-7946-A6B4-59D33110E7AB}">
      <dsp:nvSpPr>
        <dsp:cNvPr id="0" name=""/>
        <dsp:cNvSpPr/>
      </dsp:nvSpPr>
      <dsp:spPr>
        <a:xfrm rot="1621608">
          <a:off x="2364103" y="722811"/>
          <a:ext cx="461270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61270" y="330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583207" y="744282"/>
        <a:ext cx="23063" cy="23063"/>
      </dsp:txXfrm>
    </dsp:sp>
    <dsp:sp modelId="{CD493804-2AFD-6940-A790-EE8A2835C48A}">
      <dsp:nvSpPr>
        <dsp:cNvPr id="0" name=""/>
        <dsp:cNvSpPr/>
      </dsp:nvSpPr>
      <dsp:spPr>
        <a:xfrm>
          <a:off x="2800187" y="667307"/>
          <a:ext cx="773235" cy="3866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Subcontractor to register for VAT in </a:t>
          </a:r>
          <a:r>
            <a:rPr lang="en-US" sz="500" kern="1200" dirty="0" smtClean="0"/>
            <a:t>Host Country and </a:t>
          </a:r>
          <a:r>
            <a:rPr lang="en-US" sz="500" kern="1200" dirty="0"/>
            <a:t>charge </a:t>
          </a:r>
          <a:r>
            <a:rPr lang="en-US" sz="500" kern="1200" dirty="0" smtClean="0"/>
            <a:t>Host </a:t>
          </a:r>
          <a:r>
            <a:rPr lang="en-US" sz="500" kern="1200" dirty="0"/>
            <a:t>VAT in invoice to IKP</a:t>
          </a:r>
        </a:p>
      </dsp:txBody>
      <dsp:txXfrm>
        <a:off x="2811511" y="678631"/>
        <a:ext cx="750587" cy="3639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503E5-C303-6D42-AE1D-D010C79EF006}">
      <dsp:nvSpPr>
        <dsp:cNvPr id="0" name=""/>
        <dsp:cNvSpPr/>
      </dsp:nvSpPr>
      <dsp:spPr>
        <a:xfrm>
          <a:off x="7" y="293652"/>
          <a:ext cx="843153" cy="42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Does IKP have VAT registration in EU (not </a:t>
          </a:r>
          <a:r>
            <a:rPr lang="en-US" sz="700" kern="1200" dirty="0" smtClean="0"/>
            <a:t>Host)</a:t>
          </a:r>
          <a:r>
            <a:rPr lang="en-US" sz="700" kern="1200" dirty="0"/>
            <a:t>?</a:t>
          </a:r>
        </a:p>
      </dsp:txBody>
      <dsp:txXfrm>
        <a:off x="12355" y="306000"/>
        <a:ext cx="818457" cy="396880"/>
      </dsp:txXfrm>
    </dsp:sp>
    <dsp:sp modelId="{050FCD81-4B9B-F841-92B2-3CE5ADD01C17}">
      <dsp:nvSpPr>
        <dsp:cNvPr id="0" name=""/>
        <dsp:cNvSpPr/>
      </dsp:nvSpPr>
      <dsp:spPr>
        <a:xfrm rot="19457599">
          <a:off x="804121" y="352915"/>
          <a:ext cx="415338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415338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01407" y="372854"/>
        <a:ext cx="20766" cy="20766"/>
      </dsp:txXfrm>
    </dsp:sp>
    <dsp:sp modelId="{A72832BD-91BF-8546-9D40-C6CB602BC2E5}">
      <dsp:nvSpPr>
        <dsp:cNvPr id="0" name=""/>
        <dsp:cNvSpPr/>
      </dsp:nvSpPr>
      <dsp:spPr>
        <a:xfrm>
          <a:off x="1180421" y="51245"/>
          <a:ext cx="843153" cy="42157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Reverse charge VAT in IKP’s VAT return</a:t>
          </a:r>
        </a:p>
      </dsp:txBody>
      <dsp:txXfrm>
        <a:off x="1192769" y="63593"/>
        <a:ext cx="818457" cy="396880"/>
      </dsp:txXfrm>
    </dsp:sp>
    <dsp:sp modelId="{E64568EF-69F6-C04C-9FF5-42A0A905BCAE}">
      <dsp:nvSpPr>
        <dsp:cNvPr id="0" name=""/>
        <dsp:cNvSpPr/>
      </dsp:nvSpPr>
      <dsp:spPr>
        <a:xfrm rot="2142401">
          <a:off x="804121" y="595321"/>
          <a:ext cx="415338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415338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01407" y="615260"/>
        <a:ext cx="20766" cy="20766"/>
      </dsp:txXfrm>
    </dsp:sp>
    <dsp:sp modelId="{77558084-7443-DE45-9C83-FC4850AA2466}">
      <dsp:nvSpPr>
        <dsp:cNvPr id="0" name=""/>
        <dsp:cNvSpPr/>
      </dsp:nvSpPr>
      <dsp:spPr>
        <a:xfrm>
          <a:off x="1180421" y="536058"/>
          <a:ext cx="843153" cy="421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Is the subcontractor </a:t>
          </a:r>
          <a:r>
            <a:rPr lang="en-US" sz="700" kern="1200" dirty="0" smtClean="0"/>
            <a:t>Host </a:t>
          </a:r>
          <a:r>
            <a:rPr lang="en-US" sz="700" kern="1200" dirty="0"/>
            <a:t>or have fixed establishment in </a:t>
          </a:r>
          <a:r>
            <a:rPr lang="en-US" sz="700" kern="1200" dirty="0" smtClean="0"/>
            <a:t>Host?</a:t>
          </a:r>
          <a:endParaRPr lang="en-US" sz="700" kern="1200" dirty="0"/>
        </a:p>
      </dsp:txBody>
      <dsp:txXfrm>
        <a:off x="1192769" y="548406"/>
        <a:ext cx="818457" cy="396880"/>
      </dsp:txXfrm>
    </dsp:sp>
    <dsp:sp modelId="{54978EAC-DA26-DF44-9388-24E23CB6FB1E}">
      <dsp:nvSpPr>
        <dsp:cNvPr id="0" name=""/>
        <dsp:cNvSpPr/>
      </dsp:nvSpPr>
      <dsp:spPr>
        <a:xfrm rot="19457599">
          <a:off x="1984535" y="595321"/>
          <a:ext cx="415338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415338" y="303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1821" y="615260"/>
        <a:ext cx="20766" cy="20766"/>
      </dsp:txXfrm>
    </dsp:sp>
    <dsp:sp modelId="{0947A54B-3D3D-E24B-BFF9-364D07F38CF4}">
      <dsp:nvSpPr>
        <dsp:cNvPr id="0" name=""/>
        <dsp:cNvSpPr/>
      </dsp:nvSpPr>
      <dsp:spPr>
        <a:xfrm>
          <a:off x="2360835" y="293652"/>
          <a:ext cx="843153" cy="42157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Subcontractor should charge </a:t>
          </a:r>
          <a:r>
            <a:rPr lang="en-US" sz="700" kern="1200" dirty="0" smtClean="0"/>
            <a:t>Host </a:t>
          </a:r>
          <a:r>
            <a:rPr lang="en-US" sz="700" kern="1200" dirty="0"/>
            <a:t>VAT in invoice to IKP</a:t>
          </a:r>
        </a:p>
      </dsp:txBody>
      <dsp:txXfrm>
        <a:off x="2373183" y="306000"/>
        <a:ext cx="818457" cy="396880"/>
      </dsp:txXfrm>
    </dsp:sp>
    <dsp:sp modelId="{19080793-CC7A-7946-A6B4-59D33110E7AB}">
      <dsp:nvSpPr>
        <dsp:cNvPr id="0" name=""/>
        <dsp:cNvSpPr/>
      </dsp:nvSpPr>
      <dsp:spPr>
        <a:xfrm rot="2142401">
          <a:off x="1984535" y="837728"/>
          <a:ext cx="415338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415338" y="303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1821" y="857667"/>
        <a:ext cx="20766" cy="20766"/>
      </dsp:txXfrm>
    </dsp:sp>
    <dsp:sp modelId="{CD493804-2AFD-6940-A790-EE8A2835C48A}">
      <dsp:nvSpPr>
        <dsp:cNvPr id="0" name=""/>
        <dsp:cNvSpPr/>
      </dsp:nvSpPr>
      <dsp:spPr>
        <a:xfrm>
          <a:off x="2360835" y="778465"/>
          <a:ext cx="843153" cy="42157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Probably VAT in invoice but from subcontractor’s home country</a:t>
          </a:r>
        </a:p>
      </dsp:txBody>
      <dsp:txXfrm>
        <a:off x="2373183" y="790813"/>
        <a:ext cx="818457" cy="396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39B84-0831-454B-A411-DCD092A310DC}">
      <dsp:nvSpPr>
        <dsp:cNvPr id="0" name=""/>
        <dsp:cNvSpPr/>
      </dsp:nvSpPr>
      <dsp:spPr>
        <a:xfrm>
          <a:off x="188938" y="250345"/>
          <a:ext cx="869233" cy="434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Does IKP have VAT registration in </a:t>
          </a:r>
          <a:r>
            <a:rPr lang="en-US" sz="700" kern="1200" dirty="0" smtClean="0"/>
            <a:t>Host?</a:t>
          </a:r>
          <a:endParaRPr lang="en-US" sz="700" kern="1200" dirty="0"/>
        </a:p>
      </dsp:txBody>
      <dsp:txXfrm>
        <a:off x="201667" y="263074"/>
        <a:ext cx="843775" cy="409158"/>
      </dsp:txXfrm>
    </dsp:sp>
    <dsp:sp modelId="{050FCD81-4B9B-F841-92B2-3CE5ADD01C17}">
      <dsp:nvSpPr>
        <dsp:cNvPr id="0" name=""/>
        <dsp:cNvSpPr/>
      </dsp:nvSpPr>
      <dsp:spPr>
        <a:xfrm rot="19457599">
          <a:off x="1017925" y="309698"/>
          <a:ext cx="4281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28185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1313" y="331997"/>
        <a:ext cx="21409" cy="21409"/>
      </dsp:txXfrm>
    </dsp:sp>
    <dsp:sp modelId="{A72832BD-91BF-8546-9D40-C6CB602BC2E5}">
      <dsp:nvSpPr>
        <dsp:cNvPr id="0" name=""/>
        <dsp:cNvSpPr/>
      </dsp:nvSpPr>
      <dsp:spPr>
        <a:xfrm>
          <a:off x="1405864" y="441"/>
          <a:ext cx="869233" cy="43461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Reverse charge. IKP accounts for VAT in </a:t>
          </a:r>
          <a:r>
            <a:rPr lang="en-US" sz="700" kern="1200" dirty="0" smtClean="0"/>
            <a:t>Host Country </a:t>
          </a:r>
          <a:endParaRPr lang="en-US" sz="700" kern="1200" dirty="0"/>
        </a:p>
      </dsp:txBody>
      <dsp:txXfrm>
        <a:off x="1418593" y="13170"/>
        <a:ext cx="843775" cy="409158"/>
      </dsp:txXfrm>
    </dsp:sp>
    <dsp:sp modelId="{E64568EF-69F6-C04C-9FF5-42A0A905BCAE}">
      <dsp:nvSpPr>
        <dsp:cNvPr id="0" name=""/>
        <dsp:cNvSpPr/>
      </dsp:nvSpPr>
      <dsp:spPr>
        <a:xfrm rot="2142401">
          <a:off x="1017925" y="559603"/>
          <a:ext cx="4281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28185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21313" y="581901"/>
        <a:ext cx="21409" cy="21409"/>
      </dsp:txXfrm>
    </dsp:sp>
    <dsp:sp modelId="{77558084-7443-DE45-9C83-FC4850AA2466}">
      <dsp:nvSpPr>
        <dsp:cNvPr id="0" name=""/>
        <dsp:cNvSpPr/>
      </dsp:nvSpPr>
      <dsp:spPr>
        <a:xfrm>
          <a:off x="1405864" y="500250"/>
          <a:ext cx="869233" cy="434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Subcontractor has to charge VAT in home country</a:t>
          </a:r>
        </a:p>
      </dsp:txBody>
      <dsp:txXfrm>
        <a:off x="1418593" y="512979"/>
        <a:ext cx="843775" cy="409158"/>
      </dsp:txXfrm>
    </dsp:sp>
    <dsp:sp modelId="{54978EAC-DA26-DF44-9388-24E23CB6FB1E}">
      <dsp:nvSpPr>
        <dsp:cNvPr id="0" name=""/>
        <dsp:cNvSpPr/>
      </dsp:nvSpPr>
      <dsp:spPr>
        <a:xfrm rot="19457599">
          <a:off x="2234852" y="559603"/>
          <a:ext cx="4281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28185" y="3300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8240" y="581901"/>
        <a:ext cx="21409" cy="21409"/>
      </dsp:txXfrm>
    </dsp:sp>
    <dsp:sp modelId="{0947A54B-3D3D-E24B-BFF9-364D07F38CF4}">
      <dsp:nvSpPr>
        <dsp:cNvPr id="0" name=""/>
        <dsp:cNvSpPr/>
      </dsp:nvSpPr>
      <dsp:spPr>
        <a:xfrm>
          <a:off x="2622791" y="250345"/>
          <a:ext cx="869233" cy="4346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Subcontractor should charge </a:t>
          </a:r>
          <a:r>
            <a:rPr lang="en-US" sz="700" kern="1200" dirty="0" smtClean="0"/>
            <a:t>Host </a:t>
          </a:r>
          <a:r>
            <a:rPr lang="en-US" sz="700" kern="1200" dirty="0"/>
            <a:t>VAT in invoice to IKP</a:t>
          </a:r>
        </a:p>
      </dsp:txBody>
      <dsp:txXfrm>
        <a:off x="2635520" y="263074"/>
        <a:ext cx="843775" cy="409158"/>
      </dsp:txXfrm>
    </dsp:sp>
    <dsp:sp modelId="{19080793-CC7A-7946-A6B4-59D33110E7AB}">
      <dsp:nvSpPr>
        <dsp:cNvPr id="0" name=""/>
        <dsp:cNvSpPr/>
      </dsp:nvSpPr>
      <dsp:spPr>
        <a:xfrm rot="2142401">
          <a:off x="2234852" y="809508"/>
          <a:ext cx="428185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428185" y="3300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8240" y="831806"/>
        <a:ext cx="21409" cy="21409"/>
      </dsp:txXfrm>
    </dsp:sp>
    <dsp:sp modelId="{CD493804-2AFD-6940-A790-EE8A2835C48A}">
      <dsp:nvSpPr>
        <dsp:cNvPr id="0" name=""/>
        <dsp:cNvSpPr/>
      </dsp:nvSpPr>
      <dsp:spPr>
        <a:xfrm>
          <a:off x="2622791" y="750155"/>
          <a:ext cx="869233" cy="4346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effectLst/>
            </a:rPr>
            <a:t>Probably VAT in invoice but from subcontractor’s home country</a:t>
          </a:r>
        </a:p>
      </dsp:txBody>
      <dsp:txXfrm>
        <a:off x="2635520" y="762884"/>
        <a:ext cx="843775" cy="409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DF834-9635-7E41-A237-DBBB2A580D69}">
      <dsp:nvSpPr>
        <dsp:cNvPr id="0" name=""/>
        <dsp:cNvSpPr/>
      </dsp:nvSpPr>
      <dsp:spPr>
        <a:xfrm>
          <a:off x="489" y="377362"/>
          <a:ext cx="831319" cy="41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Does the subcontractor have fixed establishment in </a:t>
          </a:r>
          <a:r>
            <a:rPr lang="en-US" sz="600" kern="1200" dirty="0" smtClean="0"/>
            <a:t>Host?</a:t>
          </a:r>
          <a:endParaRPr lang="en-US" sz="600" kern="1200" dirty="0"/>
        </a:p>
      </dsp:txBody>
      <dsp:txXfrm>
        <a:off x="12663" y="389536"/>
        <a:ext cx="806971" cy="391311"/>
      </dsp:txXfrm>
    </dsp:sp>
    <dsp:sp modelId="{050FCD81-4B9B-F841-92B2-3CE5ADD01C17}">
      <dsp:nvSpPr>
        <dsp:cNvPr id="0" name=""/>
        <dsp:cNvSpPr/>
      </dsp:nvSpPr>
      <dsp:spPr>
        <a:xfrm rot="19457599">
          <a:off x="793318" y="439147"/>
          <a:ext cx="409509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409509" y="26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87835" y="455452"/>
        <a:ext cx="20475" cy="20475"/>
      </dsp:txXfrm>
    </dsp:sp>
    <dsp:sp modelId="{A72832BD-91BF-8546-9D40-C6CB602BC2E5}">
      <dsp:nvSpPr>
        <dsp:cNvPr id="0" name=""/>
        <dsp:cNvSpPr/>
      </dsp:nvSpPr>
      <dsp:spPr>
        <a:xfrm>
          <a:off x="1164336" y="138358"/>
          <a:ext cx="831319" cy="41565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Subcontractor should charge </a:t>
          </a:r>
          <a:r>
            <a:rPr lang="en-US" sz="600" kern="1200" dirty="0" smtClean="0"/>
            <a:t>Host </a:t>
          </a:r>
          <a:r>
            <a:rPr lang="en-US" sz="600" kern="1200" dirty="0"/>
            <a:t>VAT in invoice to IKP</a:t>
          </a:r>
        </a:p>
      </dsp:txBody>
      <dsp:txXfrm>
        <a:off x="1176510" y="150532"/>
        <a:ext cx="806971" cy="391311"/>
      </dsp:txXfrm>
    </dsp:sp>
    <dsp:sp modelId="{E64568EF-69F6-C04C-9FF5-42A0A905BCAE}">
      <dsp:nvSpPr>
        <dsp:cNvPr id="0" name=""/>
        <dsp:cNvSpPr/>
      </dsp:nvSpPr>
      <dsp:spPr>
        <a:xfrm rot="2142401">
          <a:off x="793318" y="678151"/>
          <a:ext cx="409509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409509" y="26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87835" y="694456"/>
        <a:ext cx="20475" cy="20475"/>
      </dsp:txXfrm>
    </dsp:sp>
    <dsp:sp modelId="{77558084-7443-DE45-9C83-FC4850AA2466}">
      <dsp:nvSpPr>
        <dsp:cNvPr id="0" name=""/>
        <dsp:cNvSpPr/>
      </dsp:nvSpPr>
      <dsp:spPr>
        <a:xfrm>
          <a:off x="1164336" y="616366"/>
          <a:ext cx="831319" cy="415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Does the IKP have VAT registration in </a:t>
          </a:r>
          <a:r>
            <a:rPr lang="en-US" sz="600" kern="1200" dirty="0" smtClean="0"/>
            <a:t>Host?</a:t>
          </a:r>
          <a:endParaRPr lang="en-US" sz="600" kern="1200" dirty="0"/>
        </a:p>
      </dsp:txBody>
      <dsp:txXfrm>
        <a:off x="1176510" y="628540"/>
        <a:ext cx="806971" cy="391311"/>
      </dsp:txXfrm>
    </dsp:sp>
    <dsp:sp modelId="{54978EAC-DA26-DF44-9388-24E23CB6FB1E}">
      <dsp:nvSpPr>
        <dsp:cNvPr id="0" name=""/>
        <dsp:cNvSpPr/>
      </dsp:nvSpPr>
      <dsp:spPr>
        <a:xfrm rot="19457599">
          <a:off x="1957165" y="678151"/>
          <a:ext cx="409509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409509" y="265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1682" y="694456"/>
        <a:ext cx="20475" cy="20475"/>
      </dsp:txXfrm>
    </dsp:sp>
    <dsp:sp modelId="{0947A54B-3D3D-E24B-BFF9-364D07F38CF4}">
      <dsp:nvSpPr>
        <dsp:cNvPr id="0" name=""/>
        <dsp:cNvSpPr/>
      </dsp:nvSpPr>
      <dsp:spPr>
        <a:xfrm>
          <a:off x="2328183" y="377362"/>
          <a:ext cx="831319" cy="41565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Reverse charge. IKP accounts for VAT in </a:t>
          </a:r>
          <a:r>
            <a:rPr lang="en-US" sz="600" kern="1200" dirty="0" smtClean="0"/>
            <a:t>Host Country </a:t>
          </a:r>
          <a:endParaRPr lang="en-US" sz="600" kern="1200" dirty="0"/>
        </a:p>
      </dsp:txBody>
      <dsp:txXfrm>
        <a:off x="2340357" y="389536"/>
        <a:ext cx="806971" cy="391311"/>
      </dsp:txXfrm>
    </dsp:sp>
    <dsp:sp modelId="{19080793-CC7A-7946-A6B4-59D33110E7AB}">
      <dsp:nvSpPr>
        <dsp:cNvPr id="0" name=""/>
        <dsp:cNvSpPr/>
      </dsp:nvSpPr>
      <dsp:spPr>
        <a:xfrm rot="2142401">
          <a:off x="1957165" y="917155"/>
          <a:ext cx="409509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409509" y="265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1682" y="933461"/>
        <a:ext cx="20475" cy="20475"/>
      </dsp:txXfrm>
    </dsp:sp>
    <dsp:sp modelId="{CD493804-2AFD-6940-A790-EE8A2835C48A}">
      <dsp:nvSpPr>
        <dsp:cNvPr id="0" name=""/>
        <dsp:cNvSpPr/>
      </dsp:nvSpPr>
      <dsp:spPr>
        <a:xfrm>
          <a:off x="2328183" y="855371"/>
          <a:ext cx="831319" cy="41565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Subcontractor to register for VAT in </a:t>
          </a:r>
          <a:r>
            <a:rPr lang="en-US" sz="600" kern="1200" dirty="0" smtClean="0"/>
            <a:t>Host Country and </a:t>
          </a:r>
          <a:r>
            <a:rPr lang="en-US" sz="600" kern="1200" dirty="0"/>
            <a:t>charge </a:t>
          </a:r>
          <a:r>
            <a:rPr lang="en-US" sz="600" kern="1200" dirty="0" smtClean="0"/>
            <a:t>Host </a:t>
          </a:r>
          <a:r>
            <a:rPr lang="en-US" sz="600" kern="1200" dirty="0"/>
            <a:t>VAT in invoice to IKP</a:t>
          </a:r>
        </a:p>
      </dsp:txBody>
      <dsp:txXfrm>
        <a:off x="2340357" y="867545"/>
        <a:ext cx="806971" cy="3913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1215-7E99-E148-8BDE-E51B4B9A4B03}">
      <dsp:nvSpPr>
        <dsp:cNvPr id="0" name=""/>
        <dsp:cNvSpPr/>
      </dsp:nvSpPr>
      <dsp:spPr>
        <a:xfrm>
          <a:off x="620" y="681323"/>
          <a:ext cx="841276" cy="420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Does IKP have VAT registration in </a:t>
          </a:r>
          <a:r>
            <a:rPr lang="en-US" sz="700" kern="1200" dirty="0" smtClean="0"/>
            <a:t>Host?</a:t>
          </a:r>
          <a:endParaRPr lang="en-US" sz="700" kern="1200" dirty="0"/>
        </a:p>
      </dsp:txBody>
      <dsp:txXfrm>
        <a:off x="12940" y="693643"/>
        <a:ext cx="816636" cy="395998"/>
      </dsp:txXfrm>
    </dsp:sp>
    <dsp:sp modelId="{050FCD81-4B9B-F841-92B2-3CE5ADD01C17}">
      <dsp:nvSpPr>
        <dsp:cNvPr id="0" name=""/>
        <dsp:cNvSpPr/>
      </dsp:nvSpPr>
      <dsp:spPr>
        <a:xfrm rot="19457599">
          <a:off x="802945" y="754010"/>
          <a:ext cx="414414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14414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99792" y="760348"/>
        <a:ext cx="20720" cy="20720"/>
      </dsp:txXfrm>
    </dsp:sp>
    <dsp:sp modelId="{A72832BD-91BF-8546-9D40-C6CB602BC2E5}">
      <dsp:nvSpPr>
        <dsp:cNvPr id="0" name=""/>
        <dsp:cNvSpPr/>
      </dsp:nvSpPr>
      <dsp:spPr>
        <a:xfrm>
          <a:off x="1178408" y="439456"/>
          <a:ext cx="841276" cy="42063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Reverse charge. IKP accounts for VAT in </a:t>
          </a:r>
          <a:r>
            <a:rPr lang="en-US" sz="700" kern="1200" dirty="0" smtClean="0"/>
            <a:t>Host Country </a:t>
          </a:r>
          <a:endParaRPr lang="en-US" sz="700" kern="1200" dirty="0"/>
        </a:p>
      </dsp:txBody>
      <dsp:txXfrm>
        <a:off x="1190728" y="451776"/>
        <a:ext cx="816636" cy="395998"/>
      </dsp:txXfrm>
    </dsp:sp>
    <dsp:sp modelId="{E64568EF-69F6-C04C-9FF5-42A0A905BCAE}">
      <dsp:nvSpPr>
        <dsp:cNvPr id="0" name=""/>
        <dsp:cNvSpPr/>
      </dsp:nvSpPr>
      <dsp:spPr>
        <a:xfrm rot="2142401">
          <a:off x="802945" y="995877"/>
          <a:ext cx="414414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14414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99792" y="1002216"/>
        <a:ext cx="20720" cy="20720"/>
      </dsp:txXfrm>
    </dsp:sp>
    <dsp:sp modelId="{77558084-7443-DE45-9C83-FC4850AA2466}">
      <dsp:nvSpPr>
        <dsp:cNvPr id="0" name=""/>
        <dsp:cNvSpPr/>
      </dsp:nvSpPr>
      <dsp:spPr>
        <a:xfrm>
          <a:off x="1178408" y="923190"/>
          <a:ext cx="841276" cy="420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Subcontractor should charge </a:t>
          </a:r>
          <a:r>
            <a:rPr lang="en-US" sz="700" kern="1200" dirty="0" smtClean="0"/>
            <a:t>Host </a:t>
          </a:r>
          <a:r>
            <a:rPr lang="en-US" sz="700" kern="1200" dirty="0"/>
            <a:t>VAT in invoice to IKP</a:t>
          </a:r>
        </a:p>
      </dsp:txBody>
      <dsp:txXfrm>
        <a:off x="1190728" y="935510"/>
        <a:ext cx="816636" cy="395998"/>
      </dsp:txXfrm>
    </dsp:sp>
    <dsp:sp modelId="{54978EAC-DA26-DF44-9388-24E23CB6FB1E}">
      <dsp:nvSpPr>
        <dsp:cNvPr id="0" name=""/>
        <dsp:cNvSpPr/>
      </dsp:nvSpPr>
      <dsp:spPr>
        <a:xfrm rot="18289469">
          <a:off x="1893305" y="874943"/>
          <a:ext cx="58926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589269" y="166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3208" y="876911"/>
        <a:ext cx="29463" cy="29463"/>
      </dsp:txXfrm>
    </dsp:sp>
    <dsp:sp modelId="{0947A54B-3D3D-E24B-BFF9-364D07F38CF4}">
      <dsp:nvSpPr>
        <dsp:cNvPr id="0" name=""/>
        <dsp:cNvSpPr/>
      </dsp:nvSpPr>
      <dsp:spPr>
        <a:xfrm>
          <a:off x="2356195" y="439456"/>
          <a:ext cx="841276" cy="42063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Subcontractor should charge </a:t>
          </a:r>
          <a:r>
            <a:rPr lang="en-US" sz="700" kern="1200" dirty="0" smtClean="0"/>
            <a:t>Host </a:t>
          </a:r>
          <a:r>
            <a:rPr lang="en-US" sz="700" kern="1200" dirty="0"/>
            <a:t>VAT in invoice to IKP</a:t>
          </a:r>
        </a:p>
      </dsp:txBody>
      <dsp:txXfrm>
        <a:off x="2368515" y="451776"/>
        <a:ext cx="816636" cy="395998"/>
      </dsp:txXfrm>
    </dsp:sp>
    <dsp:sp modelId="{19080793-CC7A-7946-A6B4-59D33110E7AB}">
      <dsp:nvSpPr>
        <dsp:cNvPr id="0" name=""/>
        <dsp:cNvSpPr/>
      </dsp:nvSpPr>
      <dsp:spPr>
        <a:xfrm rot="18932664">
          <a:off x="1952220" y="951722"/>
          <a:ext cx="471440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71440" y="166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6154" y="956636"/>
        <a:ext cx="23572" cy="23572"/>
      </dsp:txXfrm>
    </dsp:sp>
    <dsp:sp modelId="{CD493804-2AFD-6940-A790-EE8A2835C48A}">
      <dsp:nvSpPr>
        <dsp:cNvPr id="0" name=""/>
        <dsp:cNvSpPr/>
      </dsp:nvSpPr>
      <dsp:spPr>
        <a:xfrm>
          <a:off x="2356195" y="593014"/>
          <a:ext cx="841276" cy="42063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effectLst/>
            </a:rPr>
            <a:t>Probably VAT in invoice but from subcontractor’s home country</a:t>
          </a:r>
        </a:p>
      </dsp:txBody>
      <dsp:txXfrm>
        <a:off x="2368515" y="605334"/>
        <a:ext cx="816636" cy="395998"/>
      </dsp:txXfrm>
    </dsp:sp>
    <dsp:sp modelId="{1A298E44-B920-214A-AF13-2F2D0038F19F}">
      <dsp:nvSpPr>
        <dsp:cNvPr id="0" name=""/>
        <dsp:cNvSpPr/>
      </dsp:nvSpPr>
      <dsp:spPr>
        <a:xfrm rot="21482260">
          <a:off x="2019586" y="1111045"/>
          <a:ext cx="336708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36708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9522" y="1119327"/>
        <a:ext cx="16835" cy="16835"/>
      </dsp:txXfrm>
    </dsp:sp>
    <dsp:sp modelId="{9198F278-AB4B-7945-BE21-6F6A18BE2758}">
      <dsp:nvSpPr>
        <dsp:cNvPr id="0" name=""/>
        <dsp:cNvSpPr/>
      </dsp:nvSpPr>
      <dsp:spPr>
        <a:xfrm>
          <a:off x="2356195" y="911661"/>
          <a:ext cx="841276" cy="42063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Probably VAT in invoice but from subcontractor’s home country</a:t>
          </a:r>
        </a:p>
      </dsp:txBody>
      <dsp:txXfrm>
        <a:off x="2368515" y="923981"/>
        <a:ext cx="816636" cy="395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6A3A-2E5B-4F6F-BC18-7338CD4D764B}">
      <dsp:nvSpPr>
        <dsp:cNvPr id="0" name=""/>
        <dsp:cNvSpPr/>
      </dsp:nvSpPr>
      <dsp:spPr>
        <a:xfrm>
          <a:off x="1628909" y="498661"/>
          <a:ext cx="1279089" cy="33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4"/>
              </a:lnTo>
              <a:lnTo>
                <a:pt x="1279089" y="269104"/>
              </a:lnTo>
              <a:lnTo>
                <a:pt x="1279089" y="333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311C5-4F3B-475A-A16F-C17ACA20653A}">
      <dsp:nvSpPr>
        <dsp:cNvPr id="0" name=""/>
        <dsp:cNvSpPr/>
      </dsp:nvSpPr>
      <dsp:spPr>
        <a:xfrm>
          <a:off x="1628909" y="498661"/>
          <a:ext cx="426363" cy="33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4"/>
              </a:lnTo>
              <a:lnTo>
                <a:pt x="426363" y="269104"/>
              </a:lnTo>
              <a:lnTo>
                <a:pt x="426363" y="333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2855-5A6B-4F19-B364-7E446165EA56}">
      <dsp:nvSpPr>
        <dsp:cNvPr id="0" name=""/>
        <dsp:cNvSpPr/>
      </dsp:nvSpPr>
      <dsp:spPr>
        <a:xfrm>
          <a:off x="1202546" y="498661"/>
          <a:ext cx="426363" cy="333737"/>
        </a:xfrm>
        <a:custGeom>
          <a:avLst/>
          <a:gdLst/>
          <a:ahLst/>
          <a:cxnLst/>
          <a:rect l="0" t="0" r="0" b="0"/>
          <a:pathLst>
            <a:path>
              <a:moveTo>
                <a:pt x="426363" y="0"/>
              </a:moveTo>
              <a:lnTo>
                <a:pt x="426363" y="269104"/>
              </a:lnTo>
              <a:lnTo>
                <a:pt x="0" y="269104"/>
              </a:lnTo>
              <a:lnTo>
                <a:pt x="0" y="333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88DA3-6F2A-42A6-A28A-13D26BEF21D2}">
      <dsp:nvSpPr>
        <dsp:cNvPr id="0" name=""/>
        <dsp:cNvSpPr/>
      </dsp:nvSpPr>
      <dsp:spPr>
        <a:xfrm>
          <a:off x="349819" y="498661"/>
          <a:ext cx="1279089" cy="333737"/>
        </a:xfrm>
        <a:custGeom>
          <a:avLst/>
          <a:gdLst/>
          <a:ahLst/>
          <a:cxnLst/>
          <a:rect l="0" t="0" r="0" b="0"/>
          <a:pathLst>
            <a:path>
              <a:moveTo>
                <a:pt x="1279089" y="0"/>
              </a:moveTo>
              <a:lnTo>
                <a:pt x="1279089" y="269104"/>
              </a:lnTo>
              <a:lnTo>
                <a:pt x="0" y="269104"/>
              </a:lnTo>
              <a:lnTo>
                <a:pt x="0" y="333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56FF-58CE-49E5-8F72-98B5B5C85DAC}">
      <dsp:nvSpPr>
        <dsp:cNvPr id="0" name=""/>
        <dsp:cNvSpPr/>
      </dsp:nvSpPr>
      <dsp:spPr>
        <a:xfrm>
          <a:off x="921285" y="-73644"/>
          <a:ext cx="1415247" cy="572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FB3E8E-3391-4E12-9FCA-DBB91728F50A}">
      <dsp:nvSpPr>
        <dsp:cNvPr id="0" name=""/>
        <dsp:cNvSpPr/>
      </dsp:nvSpPr>
      <dsp:spPr>
        <a:xfrm>
          <a:off x="998806" y="0"/>
          <a:ext cx="1415247" cy="572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ERIC Plan</a:t>
          </a:r>
          <a:endParaRPr lang="en-GB" sz="1400" b="1" kern="1200" dirty="0"/>
        </a:p>
      </dsp:txBody>
      <dsp:txXfrm>
        <a:off x="1015568" y="16762"/>
        <a:ext cx="1381723" cy="538782"/>
      </dsp:txXfrm>
    </dsp:sp>
    <dsp:sp modelId="{680314F6-4302-4352-A911-6BF441524C26}">
      <dsp:nvSpPr>
        <dsp:cNvPr id="0" name=""/>
        <dsp:cNvSpPr/>
      </dsp:nvSpPr>
      <dsp:spPr>
        <a:xfrm>
          <a:off x="977" y="832398"/>
          <a:ext cx="697685" cy="443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05822-1726-4154-AD84-A8C67F4C7E23}">
      <dsp:nvSpPr>
        <dsp:cNvPr id="0" name=""/>
        <dsp:cNvSpPr/>
      </dsp:nvSpPr>
      <dsp:spPr>
        <a:xfrm>
          <a:off x="78497" y="906043"/>
          <a:ext cx="697685" cy="443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1</a:t>
          </a:r>
          <a:endParaRPr lang="en-GB" sz="1200" b="1" i="1" kern="1200" dirty="0"/>
        </a:p>
      </dsp:txBody>
      <dsp:txXfrm>
        <a:off x="91473" y="919019"/>
        <a:ext cx="671733" cy="417078"/>
      </dsp:txXfrm>
    </dsp:sp>
    <dsp:sp modelId="{8A9FB6FD-C250-4289-9329-042E5424B7C1}">
      <dsp:nvSpPr>
        <dsp:cNvPr id="0" name=""/>
        <dsp:cNvSpPr/>
      </dsp:nvSpPr>
      <dsp:spPr>
        <a:xfrm>
          <a:off x="853703" y="832398"/>
          <a:ext cx="697685" cy="443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FDBB8-6658-45B8-ABAA-120833590C2A}">
      <dsp:nvSpPr>
        <dsp:cNvPr id="0" name=""/>
        <dsp:cNvSpPr/>
      </dsp:nvSpPr>
      <dsp:spPr>
        <a:xfrm>
          <a:off x="931224" y="906043"/>
          <a:ext cx="697685" cy="443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2</a:t>
          </a:r>
          <a:endParaRPr lang="en-GB" sz="1200" b="1" i="1" kern="1200" dirty="0"/>
        </a:p>
      </dsp:txBody>
      <dsp:txXfrm>
        <a:off x="944200" y="919019"/>
        <a:ext cx="671733" cy="417078"/>
      </dsp:txXfrm>
    </dsp:sp>
    <dsp:sp modelId="{DFE13506-F45F-4B95-8FEB-D9C1CE1497B6}">
      <dsp:nvSpPr>
        <dsp:cNvPr id="0" name=""/>
        <dsp:cNvSpPr/>
      </dsp:nvSpPr>
      <dsp:spPr>
        <a:xfrm>
          <a:off x="1706429" y="832398"/>
          <a:ext cx="697685" cy="443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78CB-BA11-4DE0-9599-3077FE26A707}">
      <dsp:nvSpPr>
        <dsp:cNvPr id="0" name=""/>
        <dsp:cNvSpPr/>
      </dsp:nvSpPr>
      <dsp:spPr>
        <a:xfrm>
          <a:off x="1783950" y="906043"/>
          <a:ext cx="697685" cy="443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3</a:t>
          </a:r>
          <a:endParaRPr lang="en-GB" sz="1200" b="1" i="1" kern="1200" dirty="0"/>
        </a:p>
      </dsp:txBody>
      <dsp:txXfrm>
        <a:off x="1796926" y="919019"/>
        <a:ext cx="671733" cy="417078"/>
      </dsp:txXfrm>
    </dsp:sp>
    <dsp:sp modelId="{249F0B68-8F07-4588-886C-DA86E23713D5}">
      <dsp:nvSpPr>
        <dsp:cNvPr id="0" name=""/>
        <dsp:cNvSpPr/>
      </dsp:nvSpPr>
      <dsp:spPr>
        <a:xfrm>
          <a:off x="2559156" y="832398"/>
          <a:ext cx="697685" cy="443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A5060-70D3-4D17-99B1-4E3371E0B027}">
      <dsp:nvSpPr>
        <dsp:cNvPr id="0" name=""/>
        <dsp:cNvSpPr/>
      </dsp:nvSpPr>
      <dsp:spPr>
        <a:xfrm>
          <a:off x="2636676" y="906043"/>
          <a:ext cx="697685" cy="443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i="1" kern="1200" dirty="0" err="1" smtClean="0"/>
            <a:t>WPs</a:t>
          </a:r>
          <a:r>
            <a:rPr lang="hu-HU" sz="1200" b="1" i="1" kern="1200" dirty="0" smtClean="0"/>
            <a:t>/WU 4</a:t>
          </a:r>
          <a:endParaRPr lang="en-GB" sz="1200" b="1" i="1" kern="1200" dirty="0"/>
        </a:p>
      </dsp:txBody>
      <dsp:txXfrm>
        <a:off x="2649652" y="919019"/>
        <a:ext cx="671733" cy="41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373C-62F2-E542-A31B-D414FBBD2CE2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29FE-1567-AC46-B510-35DD9DCF62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53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5BDF-3F42-4B44-9926-2C470335BF83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0E1A-7BE3-3D46-9629-02100BF95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1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127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869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869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68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74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8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025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07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07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w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895249"/>
            <a:ext cx="7508212" cy="8648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7300" y="2073275"/>
            <a:ext cx="607255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47300" y="3651250"/>
            <a:ext cx="6072550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the </a:t>
            </a:r>
            <a:r>
              <a:rPr lang="da-DK" dirty="0" err="1" smtClean="0"/>
              <a:t>subtitles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7024050"/>
            <a:ext cx="2133600" cy="27432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7024050"/>
            <a:ext cx="2895600" cy="274324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7024050"/>
            <a:ext cx="21336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5818717" y="1401266"/>
            <a:ext cx="3547532" cy="5501449"/>
          </a:xfrm>
          <a:custGeom>
            <a:avLst/>
            <a:gdLst/>
            <a:ahLst/>
            <a:cxnLst/>
            <a:rect l="l" t="t" r="r" b="b"/>
            <a:pathLst>
              <a:path w="3547532" h="5501449">
                <a:moveTo>
                  <a:pt x="3547532" y="0"/>
                </a:moveTo>
                <a:lnTo>
                  <a:pt x="3547532" y="5501449"/>
                </a:lnTo>
                <a:lnTo>
                  <a:pt x="200875" y="5501449"/>
                </a:lnTo>
                <a:lnTo>
                  <a:pt x="191857" y="5474799"/>
                </a:lnTo>
                <a:cubicBezTo>
                  <a:pt x="67170" y="5073918"/>
                  <a:pt x="0" y="4647696"/>
                  <a:pt x="0" y="4205785"/>
                </a:cubicBezTo>
                <a:cubicBezTo>
                  <a:pt x="0" y="2143537"/>
                  <a:pt x="1462810" y="422946"/>
                  <a:pt x="3407421" y="25021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lumMod val="95000"/>
                    </a:schemeClr>
                  </a:solidFill>
                </a:ln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pic>
        <p:nvPicPr>
          <p:cNvPr id="16" name="Billede 15" descr="eu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6268639"/>
            <a:ext cx="358775" cy="243967"/>
          </a:xfrm>
          <a:prstGeom prst="rect">
            <a:avLst/>
          </a:prstGeom>
        </p:spPr>
      </p:pic>
      <p:sp>
        <p:nvSpPr>
          <p:cNvPr id="17" name="Tekstfelt 16"/>
          <p:cNvSpPr txBox="1"/>
          <p:nvPr userDrawn="1"/>
        </p:nvSpPr>
        <p:spPr>
          <a:xfrm>
            <a:off x="833293" y="6247986"/>
            <a:ext cx="330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7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7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7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the European Union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1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/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w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895249"/>
            <a:ext cx="7508212" cy="8648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7300" y="2073275"/>
            <a:ext cx="6072550" cy="1470025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47300" y="3651250"/>
            <a:ext cx="6072550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 information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7024050"/>
            <a:ext cx="2133600" cy="27432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7024050"/>
            <a:ext cx="2895600" cy="274324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7024050"/>
            <a:ext cx="2133600" cy="274324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5818717" y="1401266"/>
            <a:ext cx="3547532" cy="5501449"/>
          </a:xfrm>
          <a:custGeom>
            <a:avLst/>
            <a:gdLst/>
            <a:ahLst/>
            <a:cxnLst/>
            <a:rect l="l" t="t" r="r" b="b"/>
            <a:pathLst>
              <a:path w="3547532" h="5501449">
                <a:moveTo>
                  <a:pt x="3547532" y="0"/>
                </a:moveTo>
                <a:lnTo>
                  <a:pt x="3547532" y="5501449"/>
                </a:lnTo>
                <a:lnTo>
                  <a:pt x="200875" y="5501449"/>
                </a:lnTo>
                <a:lnTo>
                  <a:pt x="191857" y="5474799"/>
                </a:lnTo>
                <a:cubicBezTo>
                  <a:pt x="67170" y="5073918"/>
                  <a:pt x="0" y="4647696"/>
                  <a:pt x="0" y="4205785"/>
                </a:cubicBezTo>
                <a:cubicBezTo>
                  <a:pt x="0" y="2143537"/>
                  <a:pt x="1462810" y="422946"/>
                  <a:pt x="3407421" y="25021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lumMod val="95000"/>
                    </a:schemeClr>
                  </a:solidFill>
                </a:ln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pic>
        <p:nvPicPr>
          <p:cNvPr id="16" name="Billede 15" descr="eu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6268639"/>
            <a:ext cx="358775" cy="243967"/>
          </a:xfrm>
          <a:prstGeom prst="rect">
            <a:avLst/>
          </a:prstGeom>
        </p:spPr>
      </p:pic>
      <p:sp>
        <p:nvSpPr>
          <p:cNvPr id="17" name="Tekstfelt 16"/>
          <p:cNvSpPr txBox="1"/>
          <p:nvPr userDrawn="1"/>
        </p:nvSpPr>
        <p:spPr>
          <a:xfrm>
            <a:off x="833293" y="6247986"/>
            <a:ext cx="3303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7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7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7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the European Union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First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95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2084" y="6018076"/>
            <a:ext cx="8172738" cy="1001038"/>
            <a:chOff x="152084" y="6018076"/>
            <a:chExt cx="8172738" cy="1001038"/>
          </a:xfrm>
        </p:grpSpPr>
        <p:pic>
          <p:nvPicPr>
            <p:cNvPr id="3" name="Picture 2" descr="FlagEU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84" y="6018076"/>
              <a:ext cx="707384" cy="10010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859468" y="6340056"/>
              <a:ext cx="74653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i="1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BrightnESS</a:t>
              </a:r>
              <a:r>
                <a:rPr lang="en-GB" sz="1100" i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is funding from the European Union’s Horizon 2020 research and innovation programme</a:t>
              </a:r>
              <a:endPara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23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22F4A3-E270-BD47-A128-B0FFA5D808B5}" type="datetimeFigureOut">
              <a:rPr lang="en-US" smtClean="0"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436AF-0102-F34D-B708-35216EF4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5600" y="12588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45600" y="2381250"/>
            <a:ext cx="8229600" cy="37449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First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94805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1BC99C-C17F-0247-AD48-9BD861AA6815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45600" y="6390000"/>
            <a:ext cx="2895600" cy="360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623050" y="6390000"/>
            <a:ext cx="2133600" cy="360000"/>
          </a:xfrm>
          <a:prstGeom prst="rect">
            <a:avLst/>
          </a:prstGeo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71360" y="229449"/>
            <a:ext cx="1707198" cy="804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 smtClean="0"/>
              <a:t>Insert logo here or delete if you don’t want to add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8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F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5600" y="1258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5600" y="2381250"/>
            <a:ext cx="8229600" cy="37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the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First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C99C-C17F-0247-AD48-9BD861AA6815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45600" y="6390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23050" y="6390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C7A1488B-9794-DE45-9F52-F2C98C1DA640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Billede 8" descr="c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97036"/>
            <a:ext cx="1528064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5600" y="1258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5600" y="2381250"/>
            <a:ext cx="8229600" cy="37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the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First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C99C-C17F-0247-AD48-9BD861AA6815}" type="datetimeFigureOut">
              <a:rPr lang="da-DK" smtClean="0"/>
              <a:t>21/06/18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45600" y="6390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8515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623050" y="6390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85156"/>
                </a:solidFill>
              </a:defRPr>
            </a:lvl1pPr>
          </a:lstStyle>
          <a:p>
            <a:fld id="{C7A1488B-9794-DE45-9F52-F2C98C1DA640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 descr="bl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" y="177067"/>
            <a:ext cx="1517650" cy="3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85156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85156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85156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85156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85156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851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4.xml"/><Relationship Id="rId20" Type="http://schemas.openxmlformats.org/officeDocument/2006/relationships/diagramQuickStyle" Target="../diagrams/quickStyle6.xml"/><Relationship Id="rId21" Type="http://schemas.openxmlformats.org/officeDocument/2006/relationships/diagramColors" Target="../diagrams/colors6.xml"/><Relationship Id="rId22" Type="http://schemas.microsoft.com/office/2007/relationships/diagramDrawing" Target="../diagrams/drawing6.xml"/><Relationship Id="rId23" Type="http://schemas.openxmlformats.org/officeDocument/2006/relationships/diagramData" Target="../diagrams/data7.xml"/><Relationship Id="rId24" Type="http://schemas.openxmlformats.org/officeDocument/2006/relationships/diagramLayout" Target="../diagrams/layout7.xml"/><Relationship Id="rId25" Type="http://schemas.openxmlformats.org/officeDocument/2006/relationships/diagramQuickStyle" Target="../diagrams/quickStyle7.xml"/><Relationship Id="rId26" Type="http://schemas.openxmlformats.org/officeDocument/2006/relationships/diagramColors" Target="../diagrams/colors7.xml"/><Relationship Id="rId27" Type="http://schemas.microsoft.com/office/2007/relationships/diagramDrawing" Target="../diagrams/drawing7.xml"/><Relationship Id="rId28" Type="http://schemas.openxmlformats.org/officeDocument/2006/relationships/diagramData" Target="../diagrams/data8.xml"/><Relationship Id="rId29" Type="http://schemas.openxmlformats.org/officeDocument/2006/relationships/diagramLayout" Target="../diagrams/layout8.xml"/><Relationship Id="rId30" Type="http://schemas.openxmlformats.org/officeDocument/2006/relationships/diagramQuickStyle" Target="../diagrams/quickStyle8.xml"/><Relationship Id="rId31" Type="http://schemas.openxmlformats.org/officeDocument/2006/relationships/diagramColors" Target="../diagrams/colors8.xml"/><Relationship Id="rId32" Type="http://schemas.microsoft.com/office/2007/relationships/diagramDrawing" Target="../diagrams/drawing8.xml"/><Relationship Id="rId10" Type="http://schemas.openxmlformats.org/officeDocument/2006/relationships/diagramQuickStyle" Target="../diagrams/quickStyle4.xml"/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diagramData" Target="../diagrams/data5.xml"/><Relationship Id="rId14" Type="http://schemas.openxmlformats.org/officeDocument/2006/relationships/diagramLayout" Target="../diagrams/layout5.xml"/><Relationship Id="rId15" Type="http://schemas.openxmlformats.org/officeDocument/2006/relationships/diagramQuickStyle" Target="../diagrams/quickStyle5.xml"/><Relationship Id="rId16" Type="http://schemas.openxmlformats.org/officeDocument/2006/relationships/diagramColors" Target="../diagrams/colors5.xml"/><Relationship Id="rId17" Type="http://schemas.microsoft.com/office/2007/relationships/diagramDrawing" Target="../diagrams/drawing5.xml"/><Relationship Id="rId18" Type="http://schemas.openxmlformats.org/officeDocument/2006/relationships/diagramData" Target="../diagrams/data6.xml"/><Relationship Id="rId19" Type="http://schemas.openxmlformats.org/officeDocument/2006/relationships/diagramLayout" Target="../diagrams/layout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47300" y="2073275"/>
            <a:ext cx="7609766" cy="1470025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In-Kind and the ERIC Framework</a:t>
            </a:r>
            <a:br>
              <a:rPr lang="en-GB" sz="3600" dirty="0" smtClean="0"/>
            </a:br>
            <a:r>
              <a:rPr lang="en-GB" sz="3600" b="0" dirty="0" smtClean="0"/>
              <a:t>WPs 2 &amp; 3.1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Allen </a:t>
            </a:r>
            <a:r>
              <a:rPr lang="da-DK" dirty="0" err="1" smtClean="0"/>
              <a:t>Weeks</a:t>
            </a:r>
            <a:endParaRPr lang="da-DK" dirty="0" smtClean="0"/>
          </a:p>
          <a:p>
            <a:r>
              <a:rPr lang="da-DK" dirty="0" smtClean="0"/>
              <a:t>June 22, 2018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772400" y="463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31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5" descr="Screen Shot 2018-06-21 at 18.5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83535"/>
            <a:ext cx="6375400" cy="2688616"/>
          </a:xfrm>
          <a:prstGeom prst="rect">
            <a:avLst/>
          </a:prstGeom>
        </p:spPr>
      </p:pic>
      <p:pic>
        <p:nvPicPr>
          <p:cNvPr id="4" name="Picture 3" descr="Screen Shot 2018-06-21 at 18.41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12068"/>
            <a:ext cx="9144000" cy="4234967"/>
          </a:xfrm>
          <a:prstGeom prst="rect">
            <a:avLst/>
          </a:prstGeom>
        </p:spPr>
      </p:pic>
      <p:pic>
        <p:nvPicPr>
          <p:cNvPr id="235" name="Picture 234" descr="Screen Shot 2018-06-21 at 18.5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14418"/>
            <a:ext cx="907542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0524" y="114418"/>
            <a:ext cx="6892108" cy="47385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IKC </a:t>
            </a:r>
            <a:r>
              <a:rPr lang="en-US" sz="2400" b="1" dirty="0"/>
              <a:t>Regional Hubs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9644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6-21 at 18.4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42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6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6-22 at 13.3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146300"/>
            <a:ext cx="8990026" cy="4703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926" y="106690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In-Kind ‘Best Practices’ System and Meetings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04900" y="635744"/>
            <a:ext cx="659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approach to establish a ‘common language’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Between ESS and IKC Partners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Between IKC Partners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ESS (!)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67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196497"/>
            <a:ext cx="8835465" cy="679803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Accounting </a:t>
            </a:r>
            <a:r>
              <a:rPr lang="en-US" dirty="0" smtClean="0">
                <a:solidFill>
                  <a:schemeClr val="tx1"/>
                </a:solidFill>
              </a:rPr>
              <a:t>fo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 smtClean="0">
                <a:solidFill>
                  <a:schemeClr val="tx1"/>
                </a:solidFill>
              </a:rPr>
              <a:t>IKC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i="1" dirty="0" smtClean="0">
                <a:solidFill>
                  <a:schemeClr val="tx1"/>
                </a:solidFill>
              </a:rPr>
              <a:t>How </a:t>
            </a:r>
            <a:r>
              <a:rPr lang="en-US" sz="2700" i="1" dirty="0" smtClean="0">
                <a:solidFill>
                  <a:schemeClr val="tx1"/>
                </a:solidFill>
              </a:rPr>
              <a:t>to </a:t>
            </a:r>
            <a:r>
              <a:rPr lang="en-US" sz="2700" i="1" dirty="0" smtClean="0">
                <a:solidFill>
                  <a:schemeClr val="tx1"/>
                </a:solidFill>
              </a:rPr>
              <a:t>keep track of €500M when it doesn’t go in the system?</a:t>
            </a:r>
            <a:endParaRPr lang="en-US" sz="27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16" y="1148997"/>
            <a:ext cx="8679984" cy="287075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Clr>
                <a:srgbClr val="485156"/>
              </a:buClr>
              <a:buNone/>
            </a:pPr>
            <a:r>
              <a:rPr lang="en-GB" sz="2200" dirty="0" smtClean="0"/>
              <a:t>Adapting local accounting rules led to lack </a:t>
            </a:r>
            <a:r>
              <a:rPr lang="en-GB" sz="2200" dirty="0" smtClean="0"/>
              <a:t>of clarity how </a:t>
            </a:r>
            <a:r>
              <a:rPr lang="en-GB" sz="2200" dirty="0"/>
              <a:t>to treat </a:t>
            </a:r>
            <a:r>
              <a:rPr lang="en-GB" sz="2200" dirty="0" smtClean="0"/>
              <a:t>IKC </a:t>
            </a:r>
            <a:r>
              <a:rPr lang="en-GB" sz="2200" dirty="0"/>
              <a:t>in accounting terms. This leads to a number of </a:t>
            </a:r>
            <a:r>
              <a:rPr lang="en-GB" sz="2200" dirty="0" smtClean="0"/>
              <a:t>questions: </a:t>
            </a:r>
            <a:endParaRPr lang="en-US" sz="2200" dirty="0"/>
          </a:p>
          <a:p>
            <a:pPr marL="0" indent="0">
              <a:buClr>
                <a:srgbClr val="485156"/>
              </a:buClr>
              <a:buNone/>
            </a:pPr>
            <a:endParaRPr lang="en-GB" sz="2200" dirty="0" smtClean="0"/>
          </a:p>
          <a:p>
            <a:pPr marL="0" indent="0">
              <a:buClr>
                <a:srgbClr val="485156"/>
              </a:buClr>
              <a:buNone/>
            </a:pPr>
            <a:r>
              <a:rPr lang="en-GB" sz="2200" dirty="0" smtClean="0"/>
              <a:t>Are </a:t>
            </a:r>
            <a:r>
              <a:rPr lang="en-GB" sz="2200" dirty="0"/>
              <a:t>IKC </a:t>
            </a:r>
            <a:r>
              <a:rPr lang="en-GB" sz="2200" dirty="0" smtClean="0"/>
              <a:t>a capital contribution (asset)? Or Income? </a:t>
            </a:r>
            <a:endParaRPr lang="en-US" sz="2200" dirty="0"/>
          </a:p>
          <a:p>
            <a:pPr marL="0" lvl="0" indent="0">
              <a:buClr>
                <a:srgbClr val="485156"/>
              </a:buClr>
              <a:buNone/>
            </a:pPr>
            <a:r>
              <a:rPr lang="en-GB" sz="2200" dirty="0"/>
              <a:t>What is the value of an IKC?</a:t>
            </a:r>
            <a:endParaRPr lang="en-US" sz="2200" dirty="0"/>
          </a:p>
          <a:p>
            <a:pPr lvl="1">
              <a:buClr>
                <a:srgbClr val="485156"/>
              </a:buClr>
            </a:pPr>
            <a:r>
              <a:rPr lang="en-GB" sz="2200" dirty="0"/>
              <a:t>Due to the above described IKC principles, it is not obvious what their cost and their value for the organisation </a:t>
            </a:r>
            <a:r>
              <a:rPr lang="en-GB" sz="2200" dirty="0" smtClean="0"/>
              <a:t>are;</a:t>
            </a:r>
            <a:endParaRPr lang="en-US" sz="2200" dirty="0"/>
          </a:p>
          <a:p>
            <a:pPr lvl="1">
              <a:buClr>
                <a:srgbClr val="485156"/>
              </a:buClr>
            </a:pPr>
            <a:r>
              <a:rPr lang="en-US" sz="2200" dirty="0" smtClean="0"/>
              <a:t>The </a:t>
            </a:r>
            <a:r>
              <a:rPr lang="en-US" sz="2200" dirty="0" smtClean="0"/>
              <a:t>‘Cost </a:t>
            </a:r>
            <a:r>
              <a:rPr lang="en-US" sz="2200" dirty="0" smtClean="0"/>
              <a:t>Book’ </a:t>
            </a:r>
            <a:r>
              <a:rPr lang="en-US" sz="2200" dirty="0" smtClean="0"/>
              <a:t>is </a:t>
            </a:r>
            <a:r>
              <a:rPr lang="en-US" sz="2200" dirty="0" smtClean="0"/>
              <a:t>a valuable tool to get all parties on the same page;</a:t>
            </a:r>
            <a:endParaRPr lang="en-US" sz="2200" dirty="0"/>
          </a:p>
          <a:p>
            <a:pPr marL="0" lvl="0" indent="0">
              <a:buClr>
                <a:srgbClr val="485156"/>
              </a:buClr>
              <a:buNone/>
            </a:pPr>
            <a:r>
              <a:rPr lang="en-GB" sz="2200" dirty="0"/>
              <a:t>When does an IKC have to be accounted?</a:t>
            </a:r>
            <a:endParaRPr lang="en-US" sz="2200" dirty="0"/>
          </a:p>
          <a:p>
            <a:pPr lvl="1">
              <a:buClr>
                <a:srgbClr val="485156"/>
              </a:buClr>
            </a:pPr>
            <a:r>
              <a:rPr lang="en-GB" sz="2200" dirty="0"/>
              <a:t>Day of delivery/hand-over?</a:t>
            </a:r>
            <a:endParaRPr lang="en-US" sz="2200" dirty="0"/>
          </a:p>
          <a:p>
            <a:pPr lvl="1">
              <a:buClr>
                <a:srgbClr val="485156"/>
              </a:buClr>
            </a:pPr>
            <a:r>
              <a:rPr lang="en-GB" sz="2200" dirty="0"/>
              <a:t>Approval by </a:t>
            </a:r>
            <a:r>
              <a:rPr lang="en-GB" sz="2200" dirty="0" smtClean="0"/>
              <a:t>IKRC/AFC/Council</a:t>
            </a:r>
            <a:r>
              <a:rPr lang="en-GB" sz="2200" dirty="0" smtClean="0"/>
              <a:t>?</a:t>
            </a:r>
          </a:p>
          <a:p>
            <a:pPr lvl="1">
              <a:buClr>
                <a:srgbClr val="485156"/>
              </a:buClr>
            </a:pPr>
            <a:r>
              <a:rPr lang="en-GB" sz="2200" dirty="0" smtClean="0"/>
              <a:t>Where do we book in the system?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6508885"/>
            <a:ext cx="1744570" cy="2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6-21 at 18.3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1" y="1104900"/>
            <a:ext cx="8767209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21 at 18.3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82701"/>
            <a:ext cx="8991600" cy="40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150168"/>
            <a:ext cx="7668395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Value-Added Tax on IKC</a:t>
            </a:r>
            <a:endParaRPr lang="en-US" sz="3200" dirty="0"/>
          </a:p>
        </p:txBody>
      </p:sp>
      <p:sp>
        <p:nvSpPr>
          <p:cNvPr id="191" name="TextBox 190"/>
          <p:cNvSpPr txBox="1"/>
          <p:nvPr/>
        </p:nvSpPr>
        <p:spPr>
          <a:xfrm>
            <a:off x="226322" y="1362925"/>
            <a:ext cx="87510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Council Regulation (EC) No </a:t>
            </a:r>
            <a:r>
              <a:rPr lang="en-US" sz="2400" dirty="0" smtClean="0">
                <a:solidFill>
                  <a:srgbClr val="000000"/>
                </a:solidFill>
              </a:rPr>
              <a:t>723/2009 gives ERICs broad flexibility in treatment of taxation and VAT, but </a:t>
            </a:r>
            <a:r>
              <a:rPr lang="en-US" sz="2400" i="1" dirty="0" smtClean="0">
                <a:solidFill>
                  <a:srgbClr val="000000"/>
                </a:solidFill>
              </a:rPr>
              <a:t>does not provide guidance </a:t>
            </a:r>
            <a:r>
              <a:rPr lang="en-US" sz="2400" dirty="0" smtClean="0">
                <a:solidFill>
                  <a:srgbClr val="000000"/>
                </a:solidFill>
              </a:rPr>
              <a:t>for IKC partner institutions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ayment </a:t>
            </a:r>
            <a:r>
              <a:rPr lang="en-GB" sz="2400" dirty="0">
                <a:solidFill>
                  <a:srgbClr val="000000"/>
                </a:solidFill>
              </a:rPr>
              <a:t>of VAT by national institutes to industrial suppliers was not included in the </a:t>
            </a:r>
            <a:r>
              <a:rPr lang="de-DE" sz="2400" dirty="0" smtClean="0">
                <a:solidFill>
                  <a:srgbClr val="000000"/>
                </a:solidFill>
              </a:rPr>
              <a:t>ERIC </a:t>
            </a:r>
            <a:r>
              <a:rPr lang="en-GB" sz="2400" dirty="0" smtClean="0">
                <a:solidFill>
                  <a:srgbClr val="000000"/>
                </a:solidFill>
              </a:rPr>
              <a:t>Cost </a:t>
            </a:r>
            <a:r>
              <a:rPr lang="en-GB" sz="2400" dirty="0">
                <a:solidFill>
                  <a:srgbClr val="000000"/>
                </a:solidFill>
              </a:rPr>
              <a:t>Book. This was due to the fact that the governing bodies foresaw the future ERIC as being exempt from paying VAT as an international </a:t>
            </a:r>
            <a:r>
              <a:rPr lang="en-GB" sz="2400" dirty="0" smtClean="0">
                <a:solidFill>
                  <a:srgbClr val="000000"/>
                </a:solidFill>
              </a:rPr>
              <a:t>organization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Several institutes have notified </a:t>
            </a:r>
            <a:r>
              <a:rPr lang="de-DE" sz="2400" dirty="0" smtClean="0">
                <a:solidFill>
                  <a:srgbClr val="000000"/>
                </a:solidFill>
              </a:rPr>
              <a:t>ERIC </a:t>
            </a:r>
            <a:r>
              <a:rPr lang="en-GB" sz="2400" dirty="0" smtClean="0">
                <a:solidFill>
                  <a:srgbClr val="000000"/>
                </a:solidFill>
              </a:rPr>
              <a:t>that </a:t>
            </a:r>
            <a:r>
              <a:rPr lang="en-GB" sz="2400" dirty="0">
                <a:solidFill>
                  <a:srgbClr val="000000"/>
                </a:solidFill>
              </a:rPr>
              <a:t>the fact that there is no certainty on VAT the result might either be</a:t>
            </a:r>
            <a:r>
              <a:rPr lang="en-GB" sz="2400" dirty="0" smtClean="0">
                <a:solidFill>
                  <a:srgbClr val="000000"/>
                </a:solidFill>
              </a:rPr>
              <a:t>:</a:t>
            </a:r>
            <a:r>
              <a:rPr lang="en-GB" sz="2400" b="1" dirty="0">
                <a:solidFill>
                  <a:srgbClr val="000000"/>
                </a:solidFill>
              </a:rPr>
              <a:t> </a:t>
            </a:r>
            <a:endParaRPr lang="en-US" sz="2400" dirty="0">
              <a:solidFill>
                <a:srgbClr val="000000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Reduction of the IKC scope to compensate for the VAT costs </a:t>
            </a:r>
            <a:endParaRPr lang="en-US" sz="2400" dirty="0">
              <a:solidFill>
                <a:srgbClr val="000000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 request by the institutes, via the Council, that </a:t>
            </a:r>
            <a:r>
              <a:rPr lang="de-DE" sz="2400" dirty="0" smtClean="0">
                <a:solidFill>
                  <a:srgbClr val="000000"/>
                </a:solidFill>
              </a:rPr>
              <a:t>ERIC </a:t>
            </a:r>
            <a:r>
              <a:rPr lang="en-GB" sz="2400" dirty="0" smtClean="0">
                <a:solidFill>
                  <a:srgbClr val="000000"/>
                </a:solidFill>
              </a:rPr>
              <a:t>pays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 smtClean="0">
                <a:solidFill>
                  <a:srgbClr val="000000"/>
                </a:solidFill>
              </a:rPr>
              <a:t>VAT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6508885"/>
            <a:ext cx="1744570" cy="2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00" y="1449920"/>
            <a:ext cx="8213900" cy="4874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From previous </a:t>
            </a:r>
            <a:r>
              <a:rPr lang="en-US" sz="2400" dirty="0" smtClean="0"/>
              <a:t>meetings/documents </a:t>
            </a:r>
            <a:r>
              <a:rPr lang="en-US" sz="2400" dirty="0"/>
              <a:t>of the </a:t>
            </a:r>
            <a:r>
              <a:rPr lang="en-US" sz="2400" dirty="0" smtClean="0"/>
              <a:t>VAT </a:t>
            </a:r>
            <a:r>
              <a:rPr lang="en-US" sz="2400" dirty="0" smtClean="0"/>
              <a:t>Advisory Committee</a:t>
            </a:r>
            <a:r>
              <a:rPr lang="en-US" sz="2400" dirty="0"/>
              <a:t>, the following guidelines </a:t>
            </a:r>
            <a:r>
              <a:rPr lang="en-US" sz="2400" dirty="0" smtClean="0"/>
              <a:t>were understood: </a:t>
            </a:r>
            <a:endParaRPr lang="en-US" sz="2400" dirty="0"/>
          </a:p>
          <a:p>
            <a:pPr lvl="0"/>
            <a:r>
              <a:rPr lang="en-US" sz="2400" dirty="0"/>
              <a:t>Only </a:t>
            </a:r>
            <a:r>
              <a:rPr lang="en-US" sz="2400" i="1" dirty="0"/>
              <a:t>members</a:t>
            </a:r>
            <a:r>
              <a:rPr lang="en-US" sz="2400" dirty="0"/>
              <a:t> (and not </a:t>
            </a:r>
            <a:r>
              <a:rPr lang="en-US" sz="2400" i="1" dirty="0"/>
              <a:t>representing entities</a:t>
            </a:r>
            <a:r>
              <a:rPr lang="en-US" sz="2400" dirty="0"/>
              <a:t>) may enjoy the same VAT exemptions as the ERIC itself; </a:t>
            </a:r>
          </a:p>
          <a:p>
            <a:pPr lvl="0"/>
            <a:r>
              <a:rPr lang="en-US" sz="2400" dirty="0"/>
              <a:t>A </a:t>
            </a:r>
            <a:r>
              <a:rPr lang="en-US" sz="2400" i="1" dirty="0"/>
              <a:t>representing entity</a:t>
            </a:r>
            <a:r>
              <a:rPr lang="en-US" sz="2400" dirty="0"/>
              <a:t> may act as an intermediary </a:t>
            </a:r>
            <a:r>
              <a:rPr lang="en-US" sz="2400" i="1" dirty="0"/>
              <a:t>in the name and on behalf of the ERIC</a:t>
            </a:r>
            <a:r>
              <a:rPr lang="en-US" sz="2400" dirty="0"/>
              <a:t>;</a:t>
            </a:r>
          </a:p>
          <a:p>
            <a:pPr lvl="0"/>
            <a:r>
              <a:rPr lang="en-US" sz="2400" i="1" dirty="0"/>
              <a:t>Members</a:t>
            </a:r>
            <a:r>
              <a:rPr lang="en-US" sz="2400" dirty="0"/>
              <a:t> may use a 15.10-certificate, provided that it is specified that it is for the sole purpose of the ERIC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No ‘silver bullets’ were found </a:t>
            </a:r>
            <a:r>
              <a:rPr lang="mr-IN" sz="2400" dirty="0" smtClean="0"/>
              <a:t>–</a:t>
            </a:r>
            <a:r>
              <a:rPr lang="en-US" sz="2400" dirty="0" smtClean="0"/>
              <a:t> and it wasn</a:t>
            </a:r>
            <a:r>
              <a:rPr lang="en-US" sz="2400" dirty="0" smtClean="0"/>
              <a:t>’t really the goal to ‘solve’ the problem.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The aim was to ‘mitigate the risk’ and keep the ESS Project moving </a:t>
            </a:r>
            <a:r>
              <a:rPr lang="mr-IN" sz="2400" dirty="0" smtClean="0"/>
              <a:t>…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82800" y="299022"/>
            <a:ext cx="52897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Learning How </a:t>
            </a:r>
            <a:r>
              <a:rPr lang="en-US" sz="3000" dirty="0" smtClean="0"/>
              <a:t>VAT Applies </a:t>
            </a:r>
            <a:r>
              <a:rPr lang="en-US" sz="3000" dirty="0" smtClean="0"/>
              <a:t>to IKC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657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100" y="178600"/>
            <a:ext cx="8606740" cy="7739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Value-Added Tax by Country</a:t>
            </a:r>
            <a:endParaRPr lang="en-US" sz="2800" i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33593"/>
              </p:ext>
            </p:extLst>
          </p:nvPr>
        </p:nvGraphicFramePr>
        <p:xfrm>
          <a:off x="1271170" y="1520083"/>
          <a:ext cx="6246158" cy="4334644"/>
        </p:xfrm>
        <a:graphic>
          <a:graphicData uri="http://schemas.openxmlformats.org/drawingml/2006/table">
            <a:tbl>
              <a:tblPr/>
              <a:tblGrid>
                <a:gridCol w="1088638"/>
                <a:gridCol w="1289380"/>
                <a:gridCol w="1289380"/>
                <a:gridCol w="1289380"/>
                <a:gridCol w="1289380"/>
              </a:tblGrid>
              <a:tr h="3509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ESS ERIC Recognized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as an International Organisation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39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Direct Exemption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Representing Entity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Representing Entity with supporting documents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Cash Contribution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Belgium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Czech Republic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5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Denmark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France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Germany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Hungary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5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Italy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Netherlands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Norway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Poland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Spain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Host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Switzerland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Kingdom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0102" marR="10102" marT="1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40224"/>
              </p:ext>
            </p:extLst>
          </p:nvPr>
        </p:nvGraphicFramePr>
        <p:xfrm>
          <a:off x="7717990" y="5044665"/>
          <a:ext cx="1180850" cy="934719"/>
        </p:xfrm>
        <a:graphic>
          <a:graphicData uri="http://schemas.openxmlformats.org/drawingml/2006/table">
            <a:tbl>
              <a:tblPr/>
              <a:tblGrid>
                <a:gridCol w="173155"/>
                <a:gridCol w="1007695"/>
              </a:tblGrid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6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Being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Explored</a:t>
                      </a:r>
                    </a:p>
                  </a:txBody>
                  <a:tcPr marL="12700" marR="12700" marT="16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6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Achievable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6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6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5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Not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Possible</a:t>
                      </a:r>
                    </a:p>
                  </a:txBody>
                  <a:tcPr marL="12700" marR="12700" marT="169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2" y="6403537"/>
            <a:ext cx="1744570" cy="2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6508885"/>
            <a:ext cx="1744570" cy="26011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482"/>
            <a:ext cx="9144000" cy="5840518"/>
          </a:xfrm>
          <a:prstGeom prst="rect">
            <a:avLst/>
          </a:prstGeom>
          <a:noFill/>
          <a:ln>
            <a:solidFill>
              <a:srgbClr val="8CBD3F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66900" y="-106630"/>
            <a:ext cx="7289800" cy="1143000"/>
          </a:xfrm>
        </p:spPr>
        <p:txBody>
          <a:bodyPr/>
          <a:lstStyle/>
          <a:p>
            <a:pPr algn="r"/>
            <a:r>
              <a:rPr lang="en-US" sz="3200" dirty="0" smtClean="0"/>
              <a:t>VAT Decision Tree On IKC In Each Country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53905" y="3959160"/>
            <a:ext cx="1341362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Recovery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1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755" y="193758"/>
            <a:ext cx="7255995" cy="73334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An Opportunity to Learn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6508885"/>
            <a:ext cx="1744570" cy="260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1993900"/>
            <a:ext cx="8377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Time to reflect on our thinking at the beginning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connection </a:t>
            </a:r>
            <a:r>
              <a:rPr lang="en-US" sz="2800" dirty="0" smtClean="0"/>
              <a:t>between </a:t>
            </a:r>
            <a:r>
              <a:rPr lang="en-US" sz="2800" dirty="0" smtClean="0"/>
              <a:t>In-Kind and BrightnESS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Aspects of the ERIC ‘framework’ from an </a:t>
            </a:r>
            <a:r>
              <a:rPr lang="en-US" sz="2800" dirty="0" err="1" smtClean="0"/>
              <a:t>organisational</a:t>
            </a:r>
            <a:r>
              <a:rPr lang="en-US" sz="2800" dirty="0" smtClean="0"/>
              <a:t> perspective in relation to VAT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5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834" y="891243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/>
              <a:t>There are VAT </a:t>
            </a:r>
            <a:r>
              <a:rPr lang="en-US" sz="2800" i="1" dirty="0"/>
              <a:t>risks in </a:t>
            </a:r>
            <a:r>
              <a:rPr lang="en-US" sz="2800" i="1" dirty="0" smtClean="0"/>
              <a:t>the Host Country for IKC </a:t>
            </a:r>
            <a:r>
              <a:rPr lang="en-US" sz="2800" i="1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934" y="1785005"/>
            <a:ext cx="8532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Possible risks include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endParaRPr lang="en-US" sz="2400" dirty="0">
              <a:latin typeface="Arial" charset="0"/>
            </a:endParaRPr>
          </a:p>
          <a:p>
            <a:pPr marL="719138" indent="220663">
              <a:buFont typeface="Arial" charset="0"/>
              <a:buChar char="•"/>
            </a:pPr>
            <a:r>
              <a:rPr lang="en-US" sz="2400" dirty="0" smtClean="0">
                <a:latin typeface="Arial" charset="0"/>
              </a:rPr>
              <a:t>Local Host Country VAT </a:t>
            </a:r>
            <a:r>
              <a:rPr lang="en-US" sz="2400" dirty="0">
                <a:latin typeface="Arial" charset="0"/>
              </a:rPr>
              <a:t>being charged or</a:t>
            </a:r>
          </a:p>
          <a:p>
            <a:pPr marL="719138" indent="220663"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In-Kind partner </a:t>
            </a:r>
            <a:r>
              <a:rPr lang="en-US" sz="2400" dirty="0" smtClean="0">
                <a:latin typeface="Arial" charset="0"/>
              </a:rPr>
              <a:t>obliged </a:t>
            </a:r>
            <a:r>
              <a:rPr lang="en-US" sz="2400" dirty="0">
                <a:latin typeface="Arial" charset="0"/>
              </a:rPr>
              <a:t>to register for VAT in </a:t>
            </a:r>
            <a:r>
              <a:rPr lang="en-US" sz="2400" dirty="0" smtClean="0">
                <a:latin typeface="Arial" charset="0"/>
              </a:rPr>
              <a:t>Host Country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Various </a:t>
            </a:r>
            <a:r>
              <a:rPr lang="en-US" sz="2400" dirty="0">
                <a:latin typeface="Arial" charset="0"/>
              </a:rPr>
              <a:t>VAT situations and VAT consequences are precisely described in the VAT legislation. </a:t>
            </a: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minor change in the circumstances and facts may have a significant impact on the conclusion how VAT should be handled. </a:t>
            </a: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3264" y="205443"/>
            <a:ext cx="7139136" cy="59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i="1" dirty="0" smtClean="0"/>
              <a:t>Just when you think it’s safe to go back in the water</a:t>
            </a:r>
            <a:r>
              <a:rPr lang="mr-IN" sz="2800" i="1" dirty="0" smtClean="0"/>
              <a:t>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5793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51115BC-487E-4422-894C-CB7CD3E79223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8070" y="40481"/>
            <a:ext cx="7139136" cy="655638"/>
          </a:xfrm>
        </p:spPr>
        <p:txBody>
          <a:bodyPr/>
          <a:lstStyle/>
          <a:p>
            <a:pPr algn="r"/>
            <a:r>
              <a:rPr lang="en-US" dirty="0"/>
              <a:t>Background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200" y="784424"/>
            <a:ext cx="85324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Definition</a:t>
            </a:r>
            <a:endParaRPr lang="en-US" sz="1200" dirty="0">
              <a:latin typeface="Arial" charset="0"/>
            </a:endParaRPr>
          </a:p>
          <a:p>
            <a:r>
              <a:rPr lang="en-US" sz="1600" i="1" dirty="0">
                <a:latin typeface="Arial" charset="0"/>
              </a:rPr>
              <a:t>Transaction</a:t>
            </a:r>
            <a:r>
              <a:rPr lang="en-US" sz="1600" dirty="0">
                <a:latin typeface="Arial" charset="0"/>
              </a:rPr>
              <a:t> means the supply of goods or services for the use at </a:t>
            </a:r>
            <a:r>
              <a:rPr lang="en-US" sz="1600" dirty="0" smtClean="0">
                <a:latin typeface="Arial" charset="0"/>
              </a:rPr>
              <a:t>ERIC in Host Country. </a:t>
            </a:r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It involves purchases from subcontractors which are invoiced to the In-Kind partner and delivered either to the In-Kind partner or directly to </a:t>
            </a:r>
            <a:r>
              <a:rPr lang="en-US" sz="1600" dirty="0" smtClean="0">
                <a:latin typeface="Arial" charset="0"/>
              </a:rPr>
              <a:t>ERIC.</a:t>
            </a:r>
            <a:endParaRPr lang="en-US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Assumptions</a:t>
            </a:r>
            <a:r>
              <a:rPr lang="en-US" dirty="0">
                <a:latin typeface="Arial" charset="0"/>
              </a:rPr>
              <a:t> </a:t>
            </a:r>
            <a:endParaRPr lang="en-US" sz="1200" dirty="0"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</a:rPr>
              <a:t>It is not possible to apply the 15(10) VAT and Excise Duty Exemption Certificate.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</a:rPr>
              <a:t>The In-Kind partner does not have a fixed establishment in </a:t>
            </a:r>
            <a:r>
              <a:rPr lang="en-US" sz="1600" dirty="0" smtClean="0">
                <a:latin typeface="Arial" charset="0"/>
              </a:rPr>
              <a:t>Host Country. </a:t>
            </a:r>
            <a:r>
              <a:rPr lang="en-US" sz="1600" dirty="0">
                <a:latin typeface="Arial" charset="0"/>
              </a:rPr>
              <a:t>(In case the In-Kind partner has a fixed establishment in </a:t>
            </a:r>
            <a:r>
              <a:rPr lang="en-US" sz="1600" dirty="0" smtClean="0">
                <a:latin typeface="Arial" charset="0"/>
              </a:rPr>
              <a:t>Host Country a </a:t>
            </a:r>
            <a:r>
              <a:rPr lang="en-US" sz="1600" dirty="0">
                <a:latin typeface="Arial" charset="0"/>
              </a:rPr>
              <a:t>specific analysis is required in order to assess the VAT consequences.)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3588066"/>
            <a:ext cx="6400800" cy="2927034"/>
            <a:chOff x="107504" y="2818846"/>
            <a:chExt cx="5487224" cy="3418466"/>
          </a:xfrm>
        </p:grpSpPr>
        <p:sp>
          <p:nvSpPr>
            <p:cNvPr id="8" name="Rectangle 7"/>
            <p:cNvSpPr/>
            <p:nvPr/>
          </p:nvSpPr>
          <p:spPr>
            <a:xfrm>
              <a:off x="107504" y="2899454"/>
              <a:ext cx="1206067" cy="677636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In Kind Partner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504" y="5559676"/>
              <a:ext cx="1206067" cy="677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Supplier/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Subcontractor</a:t>
              </a:r>
              <a:r>
                <a:rPr lang="en-GB" sz="9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8661" y="2890616"/>
              <a:ext cx="1206067" cy="677636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 smtClean="0">
                  <a:solidFill>
                    <a:schemeClr val="bg1"/>
                  </a:solidFill>
                </a:rPr>
                <a:t>ERIC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10538" y="3577090"/>
              <a:ext cx="0" cy="198258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313571" y="3229434"/>
              <a:ext cx="3075090" cy="883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313571" y="3568252"/>
              <a:ext cx="3678124" cy="233024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34710" y="4013683"/>
              <a:ext cx="1700273" cy="45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Contractual relationship from a VAT perspective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83239" y="2818846"/>
              <a:ext cx="1799355" cy="45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Out of scope in kind contribution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8016" y="4486721"/>
              <a:ext cx="1700273" cy="452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Services or goods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07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57199" y="1052286"/>
            <a:ext cx="8450943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charset="0"/>
            </a:endParaRPr>
          </a:p>
          <a:p>
            <a:pPr marL="268288" indent="-257175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charset="0"/>
              </a:rPr>
              <a:t>In-Kind partner VAT registered in </a:t>
            </a:r>
            <a:r>
              <a:rPr lang="en-US" b="1" dirty="0" smtClean="0">
                <a:latin typeface="Arial" charset="0"/>
              </a:rPr>
              <a:t>Host Country and</a:t>
            </a:r>
            <a:r>
              <a:rPr lang="en-US" b="1" dirty="0">
                <a:latin typeface="Arial" charset="0"/>
              </a:rPr>
              <a:t>/or other EU-country?</a:t>
            </a:r>
            <a:endParaRPr lang="en-US" dirty="0">
              <a:latin typeface="Arial" charset="0"/>
            </a:endParaRPr>
          </a:p>
          <a:p>
            <a:pPr marL="268288" indent="-257175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charset="0"/>
              </a:rPr>
              <a:t>Supplier VAT registered in </a:t>
            </a:r>
            <a:r>
              <a:rPr lang="en-US" b="1" dirty="0" smtClean="0">
                <a:latin typeface="Arial" charset="0"/>
              </a:rPr>
              <a:t>Host Country and</a:t>
            </a:r>
            <a:r>
              <a:rPr lang="en-US" b="1" dirty="0">
                <a:latin typeface="Arial" charset="0"/>
              </a:rPr>
              <a:t>/or other EU-country?</a:t>
            </a:r>
            <a:endParaRPr lang="en-US" dirty="0">
              <a:latin typeface="Arial" charset="0"/>
            </a:endParaRPr>
          </a:p>
          <a:p>
            <a:pPr marL="268288" indent="-257175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charset="0"/>
              </a:rPr>
              <a:t>Supplier having fixed establishment in </a:t>
            </a:r>
            <a:r>
              <a:rPr lang="en-US" b="1" dirty="0" smtClean="0">
                <a:latin typeface="Arial" charset="0"/>
              </a:rPr>
              <a:t>Host Country?</a:t>
            </a:r>
            <a:endParaRPr lang="en-US" dirty="0">
              <a:latin typeface="Arial" charset="0"/>
            </a:endParaRPr>
          </a:p>
          <a:p>
            <a:pPr marL="268288" indent="-257175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ial" charset="0"/>
              </a:rPr>
              <a:t>What is the transaction object? i.e.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</a:rPr>
              <a:t>Goods only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</a:rPr>
              <a:t>Goods which are installed or assembled in Host Country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</a:rPr>
              <a:t>Services connected to real estate, installation in real estate in Host Country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</a:rPr>
              <a:t>Other Services</a:t>
            </a:r>
            <a:br>
              <a:rPr lang="en-US" dirty="0">
                <a:latin typeface="Arial" charset="0"/>
              </a:rPr>
            </a:br>
            <a:endParaRPr lang="en-US" dirty="0">
              <a:effectLst/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200" dirty="0" smtClean="0"/>
              <a:t>Key Questions: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47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30294" y="274638"/>
            <a:ext cx="6605276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STEP 1 - </a:t>
            </a:r>
            <a:r>
              <a:rPr lang="en-US" sz="3200" dirty="0"/>
              <a:t>Identify subject of </a:t>
            </a:r>
            <a:r>
              <a:rPr lang="en-US" sz="3200" i="1" dirty="0"/>
              <a:t>transaction</a:t>
            </a:r>
            <a:r>
              <a:rPr lang="en-US" sz="3200" dirty="0"/>
              <a:t> procured from supplier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06710" y="1562782"/>
            <a:ext cx="8728861" cy="5077505"/>
            <a:chOff x="106710" y="2838366"/>
            <a:chExt cx="5136703" cy="2805405"/>
          </a:xfrm>
        </p:grpSpPr>
        <p:grpSp>
          <p:nvGrpSpPr>
            <p:cNvPr id="7" name="Group 6"/>
            <p:cNvGrpSpPr/>
            <p:nvPr/>
          </p:nvGrpSpPr>
          <p:grpSpPr>
            <a:xfrm>
              <a:off x="825251" y="4211218"/>
              <a:ext cx="531132" cy="172138"/>
              <a:chOff x="1194812" y="1658930"/>
              <a:chExt cx="699060" cy="40737"/>
            </a:xfrm>
          </p:grpSpPr>
          <p:sp>
            <p:nvSpPr>
              <p:cNvPr id="8" name="Straight Connector 5"/>
              <p:cNvSpPr/>
              <p:nvPr/>
            </p:nvSpPr>
            <p:spPr>
              <a:xfrm>
                <a:off x="1194812" y="1658930"/>
                <a:ext cx="699060" cy="4073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0368"/>
                    </a:moveTo>
                    <a:lnTo>
                      <a:pt x="699060" y="2036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Straight Connector 6"/>
              <p:cNvSpPr/>
              <p:nvPr/>
            </p:nvSpPr>
            <p:spPr>
              <a:xfrm>
                <a:off x="1414450" y="1661822"/>
                <a:ext cx="34953" cy="34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/>
              </a:p>
            </p:txBody>
          </p:sp>
        </p:grpSp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285352790"/>
                </p:ext>
              </p:extLst>
            </p:nvPr>
          </p:nvGraphicFramePr>
          <p:xfrm>
            <a:off x="1207475" y="2838366"/>
            <a:ext cx="4035938" cy="2805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106710" y="3892685"/>
              <a:ext cx="716370" cy="650867"/>
              <a:chOff x="2400" y="1242385"/>
              <a:chExt cx="1079996" cy="87382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400" y="1242385"/>
                <a:ext cx="1079996" cy="873826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27993" y="1267978"/>
                <a:ext cx="1028810" cy="8226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/>
                  <a:t>STEP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98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194" y="6066745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80468" y="96838"/>
            <a:ext cx="7139136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/>
              <a:t>Next Steps</a:t>
            </a:r>
            <a:r>
              <a:rPr lang="mr-IN" sz="3200" b="1" dirty="0" smtClean="0"/>
              <a:t>…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14993" y="1323295"/>
            <a:ext cx="5136704" cy="5108575"/>
            <a:chOff x="106709" y="2838366"/>
            <a:chExt cx="5136704" cy="2805405"/>
          </a:xfrm>
        </p:grpSpPr>
        <p:grpSp>
          <p:nvGrpSpPr>
            <p:cNvPr id="7" name="Group 6"/>
            <p:cNvGrpSpPr/>
            <p:nvPr/>
          </p:nvGrpSpPr>
          <p:grpSpPr>
            <a:xfrm>
              <a:off x="739843" y="4211218"/>
              <a:ext cx="531132" cy="172138"/>
              <a:chOff x="1082396" y="1658930"/>
              <a:chExt cx="699060" cy="40737"/>
            </a:xfrm>
          </p:grpSpPr>
          <p:sp>
            <p:nvSpPr>
              <p:cNvPr id="8" name="Straight Connector 5"/>
              <p:cNvSpPr/>
              <p:nvPr/>
            </p:nvSpPr>
            <p:spPr>
              <a:xfrm>
                <a:off x="1082396" y="1658930"/>
                <a:ext cx="699060" cy="4073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0368"/>
                    </a:moveTo>
                    <a:lnTo>
                      <a:pt x="699060" y="2036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Straight Connector 6"/>
              <p:cNvSpPr/>
              <p:nvPr/>
            </p:nvSpPr>
            <p:spPr>
              <a:xfrm>
                <a:off x="1414450" y="1661822"/>
                <a:ext cx="34953" cy="349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620266609"/>
                </p:ext>
              </p:extLst>
            </p:nvPr>
          </p:nvGraphicFramePr>
          <p:xfrm>
            <a:off x="1207475" y="2838366"/>
            <a:ext cx="4035938" cy="2805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106709" y="3911748"/>
              <a:ext cx="885421" cy="612741"/>
              <a:chOff x="2398" y="1267978"/>
              <a:chExt cx="1334856" cy="82264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398" y="1458593"/>
                <a:ext cx="1334856" cy="442545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162018" y="1267978"/>
                <a:ext cx="1028810" cy="8226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/>
                  <a:t>STEP </a:t>
                </a:r>
                <a:r>
                  <a:rPr lang="en-US" sz="1800" b="1" kern="1200" dirty="0"/>
                  <a:t>1</a:t>
                </a:r>
              </a:p>
            </p:txBody>
          </p:sp>
        </p:grp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0003879"/>
              </p:ext>
            </p:extLst>
          </p:nvPr>
        </p:nvGraphicFramePr>
        <p:xfrm>
          <a:off x="5177407" y="1191533"/>
          <a:ext cx="4014887" cy="105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35488351"/>
              </p:ext>
            </p:extLst>
          </p:nvPr>
        </p:nvGraphicFramePr>
        <p:xfrm>
          <a:off x="5531099" y="2285151"/>
          <a:ext cx="3203996" cy="12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59660941"/>
              </p:ext>
            </p:extLst>
          </p:nvPr>
        </p:nvGraphicFramePr>
        <p:xfrm>
          <a:off x="5350097" y="3395585"/>
          <a:ext cx="3680963" cy="118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54325637"/>
              </p:ext>
            </p:extLst>
          </p:nvPr>
        </p:nvGraphicFramePr>
        <p:xfrm>
          <a:off x="5569199" y="4495285"/>
          <a:ext cx="3159993" cy="140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3008041"/>
              </p:ext>
            </p:extLst>
          </p:nvPr>
        </p:nvGraphicFramePr>
        <p:xfrm>
          <a:off x="5543799" y="5241064"/>
          <a:ext cx="3198093" cy="226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207279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65" y="458016"/>
            <a:ext cx="7767742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IKC and VAT: Lessons Learned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40165" y="1484031"/>
            <a:ext cx="776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ERICs are non-economic </a:t>
            </a:r>
            <a:r>
              <a:rPr lang="en-US" sz="2400" dirty="0" smtClean="0">
                <a:solidFill>
                  <a:srgbClr val="000000"/>
                </a:solidFill>
              </a:rPr>
              <a:t>actors </a:t>
            </a:r>
            <a:r>
              <a:rPr lang="mr-IN" sz="2400" dirty="0" smtClean="0">
                <a:solidFill>
                  <a:srgbClr val="000000"/>
                </a:solidFill>
              </a:rPr>
              <a:t>–</a:t>
            </a:r>
            <a:r>
              <a:rPr lang="en-US" sz="2400" dirty="0" smtClean="0">
                <a:solidFill>
                  <a:srgbClr val="000000"/>
                </a:solidFill>
              </a:rPr>
              <a:t> do not get engaged with being a ‘taxable person’ more than necessary.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165" y="2584052"/>
            <a:ext cx="7767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Direct </a:t>
            </a:r>
            <a:r>
              <a:rPr lang="en-US" sz="2400" dirty="0">
                <a:solidFill>
                  <a:srgbClr val="000000"/>
                </a:solidFill>
              </a:rPr>
              <a:t>exemption is preferable to </a:t>
            </a:r>
            <a:r>
              <a:rPr lang="en-US" sz="2400" dirty="0" smtClean="0">
                <a:solidFill>
                  <a:srgbClr val="000000"/>
                </a:solidFill>
              </a:rPr>
              <a:t>reimbursement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165" y="3376965"/>
            <a:ext cx="776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VAT treatment relative to IKC from ERIC Members must be approached strategically and globally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165" y="4434308"/>
            <a:ext cx="776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Representing </a:t>
            </a:r>
            <a:r>
              <a:rPr lang="en-US" sz="2400" dirty="0">
                <a:solidFill>
                  <a:srgbClr val="000000"/>
                </a:solidFill>
              </a:rPr>
              <a:t>Entities play an important role in the </a:t>
            </a:r>
            <a:r>
              <a:rPr lang="en-US" sz="2400" dirty="0" smtClean="0">
                <a:solidFill>
                  <a:srgbClr val="000000"/>
                </a:solidFill>
              </a:rPr>
              <a:t>establishment, construction and operation </a:t>
            </a:r>
            <a:r>
              <a:rPr lang="en-US" sz="2400" dirty="0">
                <a:solidFill>
                  <a:srgbClr val="000000"/>
                </a:solidFill>
              </a:rPr>
              <a:t>of ERICs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9" y="6528223"/>
            <a:ext cx="1744570" cy="2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6662103" y="1687090"/>
            <a:ext cx="2399575" cy="4910262"/>
          </a:xfrm>
          <a:prstGeom prst="roundRect">
            <a:avLst>
              <a:gd name="adj" fmla="val 0"/>
            </a:avLst>
          </a:prstGeom>
          <a:solidFill>
            <a:srgbClr val="33FF33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sp>
        <p:nvSpPr>
          <p:cNvPr id="31" name="Rounded Rectangle 30"/>
          <p:cNvSpPr/>
          <p:nvPr/>
        </p:nvSpPr>
        <p:spPr>
          <a:xfrm>
            <a:off x="4264434" y="1687090"/>
            <a:ext cx="2350058" cy="4910263"/>
          </a:xfrm>
          <a:prstGeom prst="roundRect">
            <a:avLst>
              <a:gd name="adj" fmla="val 455"/>
            </a:avLst>
          </a:prstGeom>
          <a:solidFill>
            <a:srgbClr val="FFFF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sp>
        <p:nvSpPr>
          <p:cNvPr id="3" name="Rounded Rectangle 2"/>
          <p:cNvSpPr/>
          <p:nvPr/>
        </p:nvSpPr>
        <p:spPr>
          <a:xfrm>
            <a:off x="266074" y="1687090"/>
            <a:ext cx="3998572" cy="4910263"/>
          </a:xfrm>
          <a:prstGeom prst="roundRect">
            <a:avLst>
              <a:gd name="adj" fmla="val 0"/>
            </a:avLst>
          </a:prstGeom>
          <a:solidFill>
            <a:srgbClr val="1394CA"/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07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27" y="165804"/>
            <a:ext cx="8229600" cy="5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093" dirty="0" smtClean="0"/>
              <a:t>In</a:t>
            </a:r>
            <a:r>
              <a:rPr lang="en-GB" sz="3093" dirty="0"/>
              <a:t>-Kind </a:t>
            </a:r>
            <a:r>
              <a:rPr lang="en-GB" sz="3093" dirty="0" smtClean="0"/>
              <a:t>Process</a:t>
            </a:r>
            <a:endParaRPr lang="en-GB" sz="3093" dirty="0"/>
          </a:p>
        </p:txBody>
      </p:sp>
      <p:grpSp>
        <p:nvGrpSpPr>
          <p:cNvPr id="7" name="Group 6"/>
          <p:cNvGrpSpPr/>
          <p:nvPr/>
        </p:nvGrpSpPr>
        <p:grpSpPr>
          <a:xfrm>
            <a:off x="185315" y="1926223"/>
            <a:ext cx="8672247" cy="4246081"/>
            <a:chOff x="197732" y="1067840"/>
            <a:chExt cx="9253409" cy="5342255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200013676"/>
                </p:ext>
              </p:extLst>
            </p:nvPr>
          </p:nvGraphicFramePr>
          <p:xfrm>
            <a:off x="573654" y="1067840"/>
            <a:ext cx="3335339" cy="1406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197732" y="1938567"/>
              <a:ext cx="3001964" cy="1485524"/>
              <a:chOff x="70724" y="1448760"/>
              <a:chExt cx="3001964" cy="14855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40324" y="2508328"/>
                <a:ext cx="1732364" cy="42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i="1" dirty="0">
                    <a:solidFill>
                      <a:srgbClr val="FFFFFF"/>
                    </a:solidFill>
                  </a:rPr>
                  <a:t>EOI </a:t>
                </a:r>
                <a:r>
                  <a:rPr lang="en-GB" sz="1600" b="1" i="1" dirty="0" smtClean="0">
                    <a:solidFill>
                      <a:srgbClr val="FFFFFF"/>
                    </a:solidFill>
                  </a:rPr>
                  <a:t>Response</a:t>
                </a:r>
                <a:endParaRPr lang="en-GB" sz="1600" b="1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0724" y="1448760"/>
                <a:ext cx="1565285" cy="1202637"/>
              </a:xfrm>
              <a:prstGeom prst="ellipse">
                <a:avLst/>
              </a:prstGeom>
              <a:noFill/>
              <a:ln w="22225">
                <a:solidFill>
                  <a:srgbClr val="0094C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87" b="1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39" y="2225842"/>
                <a:ext cx="761467" cy="708442"/>
              </a:xfrm>
              <a:prstGeom prst="rect">
                <a:avLst/>
              </a:prstGeom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283903" y="3884086"/>
              <a:ext cx="1182802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rgbClr val="FFFFFF"/>
                  </a:solidFill>
                </a:rPr>
                <a:t>ESS+ Partner discussion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467333" y="4134664"/>
              <a:ext cx="271544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1755552" y="3901366"/>
              <a:ext cx="830180" cy="778512"/>
            </a:xfrm>
            <a:prstGeom prst="flowChartDocumen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Contract proposal</a:t>
              </a: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949380" y="5325106"/>
              <a:ext cx="2442522" cy="1084989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IKRC + </a:t>
              </a:r>
              <a:r>
                <a:rPr lang="en-GB" sz="1312" dirty="0">
                  <a:solidFill>
                    <a:schemeClr val="tx1"/>
                  </a:solidFill>
                </a:rPr>
                <a:t>Council </a:t>
              </a:r>
              <a:r>
                <a:rPr lang="en-GB" sz="1312" dirty="0" smtClean="0">
                  <a:solidFill>
                    <a:schemeClr val="tx1"/>
                  </a:solidFill>
                </a:rPr>
                <a:t>Approval</a:t>
              </a:r>
              <a:endParaRPr lang="en-GB" sz="1312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7" idx="0"/>
              <a:endCxn id="15" idx="2"/>
            </p:cNvCxnSpPr>
            <p:nvPr/>
          </p:nvCxnSpPr>
          <p:spPr>
            <a:xfrm flipV="1">
              <a:off x="2170642" y="4628410"/>
              <a:ext cx="0" cy="696696"/>
            </a:xfrm>
            <a:prstGeom prst="straightConnector1">
              <a:avLst/>
            </a:prstGeom>
            <a:ln w="44450">
              <a:solidFill>
                <a:srgbClr val="1F497D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Arrow 21"/>
            <p:cNvSpPr/>
            <p:nvPr/>
          </p:nvSpPr>
          <p:spPr>
            <a:xfrm>
              <a:off x="2605569" y="4169801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3" name="Flowchart: Multidocument 22"/>
            <p:cNvSpPr/>
            <p:nvPr/>
          </p:nvSpPr>
          <p:spPr>
            <a:xfrm>
              <a:off x="2880723" y="3823531"/>
              <a:ext cx="1530121" cy="1033739"/>
            </a:xfrm>
            <a:prstGeom prst="flowChartMultidocumen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200" dirty="0">
                  <a:solidFill>
                    <a:srgbClr val="FFFFFF"/>
                  </a:solidFill>
                </a:rPr>
                <a:t>IKC </a:t>
              </a:r>
              <a:r>
                <a:rPr lang="en-GB" sz="1200" dirty="0">
                  <a:solidFill>
                    <a:srgbClr val="FFFFFF"/>
                  </a:solidFill>
                </a:rPr>
                <a:t>frame contract + technical annex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11247" y="3872054"/>
              <a:ext cx="950500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rgbClr val="FFFFFF"/>
                  </a:solidFill>
                </a:rPr>
                <a:t>Design, Production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24840" y="3424091"/>
              <a:ext cx="332382" cy="447963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4623337" y="5325106"/>
              <a:ext cx="1140363" cy="733926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ERIC + </a:t>
              </a:r>
              <a:r>
                <a:rPr lang="en-GB" sz="1312" dirty="0">
                  <a:solidFill>
                    <a:schemeClr val="tx1"/>
                  </a:solidFill>
                </a:rPr>
                <a:t>Partner follow up and review</a:t>
              </a:r>
            </a:p>
          </p:txBody>
        </p:sp>
        <p:cxnSp>
          <p:nvCxnSpPr>
            <p:cNvPr id="28" name="Straight Arrow Connector 27"/>
            <p:cNvCxnSpPr>
              <a:stCxn id="27" idx="0"/>
              <a:endCxn id="25" idx="2"/>
            </p:cNvCxnSpPr>
            <p:nvPr/>
          </p:nvCxnSpPr>
          <p:spPr>
            <a:xfrm flipH="1" flipV="1">
              <a:off x="5186497" y="4734560"/>
              <a:ext cx="7022" cy="590546"/>
            </a:xfrm>
            <a:prstGeom prst="straightConnector1">
              <a:avLst/>
            </a:prstGeom>
            <a:ln w="44450">
              <a:solidFill>
                <a:srgbClr val="1F497D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5962122" y="3894507"/>
              <a:ext cx="903107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Delivery</a:t>
              </a:r>
            </a:p>
            <a:p>
              <a:pPr algn="ctr"/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422454" y="4153945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673329" y="4147348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5845696" y="5325106"/>
              <a:ext cx="1140363" cy="733926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ERIC + </a:t>
              </a:r>
              <a:r>
                <a:rPr lang="en-GB" sz="1312" dirty="0">
                  <a:solidFill>
                    <a:schemeClr val="tx1"/>
                  </a:solidFill>
                </a:rPr>
                <a:t>Partner final acceptance </a:t>
              </a:r>
            </a:p>
          </p:txBody>
        </p:sp>
        <p:cxnSp>
          <p:nvCxnSpPr>
            <p:cNvPr id="37" name="Straight Arrow Connector 36"/>
            <p:cNvCxnSpPr>
              <a:stCxn id="36" idx="0"/>
              <a:endCxn id="32" idx="2"/>
            </p:cNvCxnSpPr>
            <p:nvPr/>
          </p:nvCxnSpPr>
          <p:spPr>
            <a:xfrm flipH="1" flipV="1">
              <a:off x="6413676" y="4757013"/>
              <a:ext cx="2202" cy="568093"/>
            </a:xfrm>
            <a:prstGeom prst="straightConnector1">
              <a:avLst/>
            </a:prstGeom>
            <a:ln w="44450">
              <a:solidFill>
                <a:srgbClr val="1F497D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7164480" y="3909146"/>
              <a:ext cx="903107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IKRC + Council approval 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872201" y="4184441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364635" y="3910319"/>
              <a:ext cx="1031310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Transfer of ownership</a:t>
              </a: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8067587" y="4174980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53" name="Flowchart: Alternate Process 52"/>
            <p:cNvSpPr/>
            <p:nvPr/>
          </p:nvSpPr>
          <p:spPr>
            <a:xfrm>
              <a:off x="7986281" y="5293016"/>
              <a:ext cx="1464860" cy="941181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IKC value crediting to member country</a:t>
              </a:r>
            </a:p>
          </p:txBody>
        </p:sp>
        <p:cxnSp>
          <p:nvCxnSpPr>
            <p:cNvPr id="54" name="Straight Arrow Connector 53"/>
            <p:cNvCxnSpPr>
              <a:stCxn id="53" idx="0"/>
              <a:endCxn id="44" idx="2"/>
            </p:cNvCxnSpPr>
            <p:nvPr/>
          </p:nvCxnSpPr>
          <p:spPr>
            <a:xfrm flipV="1">
              <a:off x="8718712" y="4772824"/>
              <a:ext cx="161578" cy="520192"/>
            </a:xfrm>
            <a:prstGeom prst="straightConnector1">
              <a:avLst/>
            </a:prstGeom>
            <a:ln w="44450">
              <a:solidFill>
                <a:schemeClr val="tx2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38312" y="901700"/>
            <a:ext cx="156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1</a:t>
            </a:r>
          </a:p>
          <a:p>
            <a:pPr algn="ctr"/>
            <a:r>
              <a:rPr lang="en-US" dirty="0" smtClean="0"/>
              <a:t>CONTRACTING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28316" y="927100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2</a:t>
            </a:r>
          </a:p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32469" y="927100"/>
            <a:ext cx="142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3</a:t>
            </a:r>
          </a:p>
          <a:p>
            <a:pPr algn="ctr"/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851756">
            <a:off x="3396126" y="963790"/>
            <a:ext cx="457200" cy="1268631"/>
          </a:xfrm>
          <a:prstGeom prst="down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6516" y="240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46" name="Down Arrow 45"/>
          <p:cNvSpPr/>
          <p:nvPr/>
        </p:nvSpPr>
        <p:spPr>
          <a:xfrm rot="20967041">
            <a:off x="4786105" y="969351"/>
            <a:ext cx="457200" cy="1268631"/>
          </a:xfrm>
          <a:prstGeom prst="down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 rot="18276357">
            <a:off x="6134913" y="651684"/>
            <a:ext cx="457200" cy="1569753"/>
          </a:xfrm>
          <a:prstGeom prst="down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6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800" y="331688"/>
            <a:ext cx="191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104900"/>
            <a:ext cx="82804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Recognised</a:t>
            </a:r>
            <a:r>
              <a:rPr lang="en-US" sz="2400" dirty="0" smtClean="0"/>
              <a:t> a key risk and </a:t>
            </a:r>
            <a:r>
              <a:rPr lang="en-US" sz="2400" dirty="0"/>
              <a:t>put </a:t>
            </a:r>
            <a:r>
              <a:rPr lang="en-US" sz="2400" dirty="0" smtClean="0"/>
              <a:t>resources into the project at a critical 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Strengthened the collaboration by providing IKC interactions outside of the normal project scope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Allowed certain issues to be handled systematically, with a global perspective - not only in project ‘crisis’ mode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Captured best practices from both sides of the collaboration</a:t>
            </a:r>
          </a:p>
          <a:p>
            <a:endParaRPr lang="en-US" sz="2400" dirty="0"/>
          </a:p>
          <a:p>
            <a:r>
              <a:rPr lang="en-US" sz="2400" dirty="0" smtClean="0"/>
              <a:t>In-Kind Collaborations are a balanced relationship and should be viewed as a ‘partnership’ not a ‘supplier’ relationship</a:t>
            </a:r>
          </a:p>
          <a:p>
            <a:endParaRPr lang="en-US" sz="2400" dirty="0"/>
          </a:p>
          <a:p>
            <a:r>
              <a:rPr lang="en-US" sz="2400" dirty="0" smtClean="0"/>
              <a:t>BrightnESS stimulated (usually) people to be solution oriented and not get overwhelmed by VAT and other ‘legal’ administrative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33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64266" y="2538925"/>
            <a:ext cx="7772400" cy="1197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i="1" dirty="0" smtClean="0">
                <a:latin typeface="Tahoma"/>
                <a:cs typeface="Tahoma"/>
              </a:rPr>
              <a:t>Thank </a:t>
            </a:r>
            <a:r>
              <a:rPr lang="en-US" sz="4600" i="1" dirty="0">
                <a:latin typeface="Tahoma"/>
                <a:cs typeface="Tahoma"/>
              </a:rPr>
              <a:t>Y</a:t>
            </a:r>
            <a:r>
              <a:rPr lang="en-US" sz="4600" i="1" dirty="0" smtClean="0">
                <a:latin typeface="Tahoma"/>
                <a:cs typeface="Tahoma"/>
              </a:rPr>
              <a:t>ou</a:t>
            </a:r>
            <a:endParaRPr lang="en-US" sz="4000" i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649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300" y="3651250"/>
            <a:ext cx="4139039" cy="17526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048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000" y="-101600"/>
            <a:ext cx="7767742" cy="11430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How Does BrightnESS WP 2 Support </a:t>
            </a:r>
            <a:br>
              <a:rPr lang="en-US" sz="2800" dirty="0" smtClean="0"/>
            </a:br>
            <a:r>
              <a:rPr lang="en-US" sz="2800" dirty="0" smtClean="0"/>
              <a:t>In-Kind Contributions (IKC)?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00" y="1050663"/>
            <a:ext cx="8137700" cy="1616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An </a:t>
            </a:r>
            <a:r>
              <a:rPr lang="en-GB" sz="2000" b="1" dirty="0"/>
              <a:t>IKC</a:t>
            </a:r>
            <a:r>
              <a:rPr lang="en-GB" sz="2000" dirty="0"/>
              <a:t> is a </a:t>
            </a:r>
            <a:r>
              <a:rPr lang="en-GB" sz="2000" b="1" dirty="0"/>
              <a:t>non-cash </a:t>
            </a:r>
            <a:r>
              <a:rPr lang="en-GB" sz="2000" dirty="0"/>
              <a:t>contribution provided by a </a:t>
            </a:r>
            <a:r>
              <a:rPr lang="en-GB" sz="2000" b="1" dirty="0"/>
              <a:t>Member</a:t>
            </a:r>
            <a:r>
              <a:rPr lang="en-GB" sz="2000" dirty="0"/>
              <a:t> to </a:t>
            </a:r>
            <a:r>
              <a:rPr lang="en-GB" sz="2000" b="1" dirty="0"/>
              <a:t>ESS</a:t>
            </a:r>
            <a:r>
              <a:rPr lang="en-GB" sz="2000" dirty="0"/>
              <a:t> and </a:t>
            </a:r>
            <a:r>
              <a:rPr lang="en-US" sz="2000" dirty="0" smtClean="0"/>
              <a:t>including </a:t>
            </a:r>
            <a:r>
              <a:rPr lang="en-GB" sz="2000" i="1" dirty="0" smtClean="0"/>
              <a:t>Technical components, personnel, </a:t>
            </a:r>
            <a:r>
              <a:rPr lang="en-GB" sz="2000" i="1" dirty="0"/>
              <a:t>installation and/or integration of </a:t>
            </a:r>
            <a:r>
              <a:rPr lang="en-GB" sz="2000" i="1" dirty="0" smtClean="0"/>
              <a:t>components; can also be R</a:t>
            </a:r>
            <a:r>
              <a:rPr lang="en-GB" sz="2000" i="1" dirty="0"/>
              <a:t>&amp;D work as well as personnel needed to perform the R&amp;D </a:t>
            </a:r>
            <a:r>
              <a:rPr lang="en-GB" sz="2000" i="1" dirty="0" smtClean="0"/>
              <a:t>work</a:t>
            </a:r>
            <a:r>
              <a:rPr lang="en-GB" sz="2000" i="1" dirty="0"/>
              <a:t> </a:t>
            </a:r>
            <a:r>
              <a:rPr lang="en-GB" sz="2000" i="1" dirty="0" smtClean="0"/>
              <a:t>or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r>
              <a:rPr lang="en-GB" sz="2000" i="1" dirty="0" smtClean="0"/>
              <a:t>-  other </a:t>
            </a:r>
            <a:r>
              <a:rPr lang="en-GB" sz="2000" i="1" dirty="0"/>
              <a:t>products or services relevant for the completion of the ESS facility</a:t>
            </a:r>
            <a:r>
              <a:rPr lang="en-GB" sz="2000" i="1" dirty="0" smtClean="0"/>
              <a:t>.</a:t>
            </a:r>
            <a:endParaRPr lang="en-US" sz="2000" i="1" dirty="0"/>
          </a:p>
        </p:txBody>
      </p:sp>
      <p:pic>
        <p:nvPicPr>
          <p:cNvPr id="5" name="Picture 4" descr="Screen Shot 2018-06-22 at 08.1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" y="2934944"/>
            <a:ext cx="8887000" cy="37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b="1" smtClean="0">
                <a:solidFill>
                  <a:schemeClr val="tx1"/>
                </a:solidFill>
              </a:rPr>
              <a:pPr/>
              <a:t>4</a:t>
            </a:fld>
            <a:endParaRPr lang="sv-SE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9972" y="829677"/>
            <a:ext cx="4824535" cy="6107698"/>
            <a:chOff x="249914" y="779125"/>
            <a:chExt cx="4956797" cy="5664018"/>
          </a:xfrm>
        </p:grpSpPr>
        <p:grpSp>
          <p:nvGrpSpPr>
            <p:cNvPr id="7" name="Group 6"/>
            <p:cNvGrpSpPr/>
            <p:nvPr/>
          </p:nvGrpSpPr>
          <p:grpSpPr>
            <a:xfrm>
              <a:off x="249914" y="779125"/>
              <a:ext cx="4956797" cy="5664018"/>
              <a:chOff x="2071121" y="728315"/>
              <a:chExt cx="4793518" cy="5477443"/>
            </a:xfrm>
          </p:grpSpPr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4307164" y="3209330"/>
                <a:ext cx="943331" cy="1218863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827673" y="2779144"/>
                <a:ext cx="645658" cy="351725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192"/>
              <p:cNvSpPr>
                <a:spLocks noEditPoints="1"/>
              </p:cNvSpPr>
              <p:nvPr/>
            </p:nvSpPr>
            <p:spPr bwMode="auto">
              <a:xfrm>
                <a:off x="3120665" y="2136569"/>
                <a:ext cx="1004822" cy="1730218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5718667" y="3229623"/>
                <a:ext cx="287891" cy="154218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4522384" y="728315"/>
                <a:ext cx="1830759" cy="1985894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6021930" y="731020"/>
                <a:ext cx="19566" cy="31114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834662" y="785133"/>
                <a:ext cx="69878" cy="51406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893357" y="828422"/>
                <a:ext cx="22361" cy="31114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924103" y="801366"/>
                <a:ext cx="23757" cy="21645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872394" y="862242"/>
                <a:ext cx="23757" cy="12176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774568" y="893354"/>
                <a:ext cx="13976" cy="1894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722858" y="879828"/>
                <a:ext cx="19566" cy="29762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678138" y="912294"/>
                <a:ext cx="37733" cy="33819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687920" y="878475"/>
                <a:ext cx="16770" cy="21645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632019" y="944761"/>
                <a:ext cx="47516" cy="37878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557952" y="997520"/>
                <a:ext cx="61491" cy="70345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5472702" y="1025929"/>
                <a:ext cx="58695" cy="52759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409812" y="1093569"/>
                <a:ext cx="29349" cy="28409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434969" y="1078688"/>
                <a:ext cx="23757" cy="52759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448943" y="1089510"/>
                <a:ext cx="82454" cy="77109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5400031" y="1159856"/>
                <a:ext cx="40529" cy="36526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5341334" y="1174737"/>
                <a:ext cx="41927" cy="33819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5298010" y="1201791"/>
                <a:ext cx="23757" cy="36526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5236520" y="1479113"/>
                <a:ext cx="20964" cy="25703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894125" y="1853836"/>
                <a:ext cx="51708" cy="29762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896920" y="1826779"/>
                <a:ext cx="34940" cy="14881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864777" y="1883597"/>
                <a:ext cx="23757" cy="1894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576887" y="2261026"/>
                <a:ext cx="40529" cy="48700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572694" y="2373307"/>
                <a:ext cx="13976" cy="2299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548937" y="2386834"/>
                <a:ext cx="16770" cy="2299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527973" y="2400362"/>
                <a:ext cx="13976" cy="18940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522384" y="2481530"/>
                <a:ext cx="12579" cy="2840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537757" y="728315"/>
                <a:ext cx="1815387" cy="1985894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5004530" y="1065159"/>
                <a:ext cx="1002028" cy="2137406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22698" y="2720974"/>
                <a:ext cx="25155" cy="2299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416799" y="2892779"/>
                <a:ext cx="74069" cy="182627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5576118" y="2800787"/>
                <a:ext cx="93635" cy="171805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5713077" y="904178"/>
                <a:ext cx="880442" cy="1619288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13077" y="2419300"/>
                <a:ext cx="57299" cy="6899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78761" y="904178"/>
                <a:ext cx="814758" cy="1619288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815864" y="3124105"/>
                <a:ext cx="82454" cy="89283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920678" y="3060523"/>
                <a:ext cx="146740" cy="183979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891331" y="3078110"/>
                <a:ext cx="13976" cy="2299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796299" y="3201214"/>
                <a:ext cx="27951" cy="36526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880150" y="3209330"/>
                <a:ext cx="32142" cy="56818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943039" y="2861663"/>
                <a:ext cx="37733" cy="21645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5907333" y="2535641"/>
                <a:ext cx="514290" cy="315202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5928295" y="2635748"/>
                <a:ext cx="64286" cy="4599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5907333" y="2703388"/>
                <a:ext cx="113201" cy="109575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5836058" y="3040232"/>
                <a:ext cx="514290" cy="389603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68"/>
              <p:cNvSpPr>
                <a:spLocks noEditPoints="1"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5191799" y="3421719"/>
                <a:ext cx="18168" cy="243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9" name="Freeform 72"/>
              <p:cNvSpPr>
                <a:spLocks/>
              </p:cNvSpPr>
              <p:nvPr/>
            </p:nvSpPr>
            <p:spPr bwMode="auto">
              <a:xfrm>
                <a:off x="5165246" y="3382488"/>
                <a:ext cx="32142" cy="55466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73"/>
              <p:cNvSpPr>
                <a:spLocks/>
              </p:cNvSpPr>
              <p:nvPr/>
            </p:nvSpPr>
            <p:spPr bwMode="auto">
              <a:xfrm>
                <a:off x="5110742" y="3305378"/>
                <a:ext cx="57299" cy="67640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6037302" y="4940901"/>
                <a:ext cx="744883" cy="474830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5706088" y="5676818"/>
                <a:ext cx="65684" cy="59523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5822083" y="5829683"/>
                <a:ext cx="25155" cy="33819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5843047" y="5885147"/>
                <a:ext cx="18168" cy="25703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5809505" y="5893264"/>
                <a:ext cx="44720" cy="51406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5837456" y="5971727"/>
                <a:ext cx="40529" cy="35173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auto">
              <a:xfrm>
                <a:off x="6311216" y="5498248"/>
                <a:ext cx="32142" cy="3111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6435597" y="5533421"/>
                <a:ext cx="22361" cy="14881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6383889" y="5613238"/>
                <a:ext cx="39131" cy="40583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98"/>
              <p:cNvSpPr>
                <a:spLocks/>
              </p:cNvSpPr>
              <p:nvPr/>
            </p:nvSpPr>
            <p:spPr bwMode="auto">
              <a:xfrm>
                <a:off x="6125346" y="5787746"/>
                <a:ext cx="218014" cy="160983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99"/>
              <p:cNvSpPr>
                <a:spLocks/>
              </p:cNvSpPr>
              <p:nvPr/>
            </p:nvSpPr>
            <p:spPr bwMode="auto">
              <a:xfrm>
                <a:off x="6355938" y="5944670"/>
                <a:ext cx="32142" cy="25703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00"/>
              <p:cNvSpPr>
                <a:spLocks/>
              </p:cNvSpPr>
              <p:nvPr/>
            </p:nvSpPr>
            <p:spPr bwMode="auto">
              <a:xfrm>
                <a:off x="6399262" y="5982548"/>
                <a:ext cx="27951" cy="18940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08"/>
              <p:cNvSpPr>
                <a:spLocks/>
              </p:cNvSpPr>
              <p:nvPr/>
            </p:nvSpPr>
            <p:spPr bwMode="auto">
              <a:xfrm>
                <a:off x="6330782" y="6128649"/>
                <a:ext cx="25155" cy="24350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6428610" y="6073185"/>
                <a:ext cx="11181" cy="16233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5752207" y="5311564"/>
                <a:ext cx="814758" cy="894194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6494294" y="5253395"/>
                <a:ext cx="370345" cy="340904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6460754" y="5567242"/>
                <a:ext cx="33542" cy="2029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5616648" y="4658168"/>
                <a:ext cx="486339" cy="62363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17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18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19"/>
              <p:cNvSpPr>
                <a:spLocks/>
              </p:cNvSpPr>
              <p:nvPr/>
            </p:nvSpPr>
            <p:spPr bwMode="auto">
              <a:xfrm>
                <a:off x="5822083" y="5264217"/>
                <a:ext cx="289289" cy="252972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5567733" y="5078885"/>
                <a:ext cx="234785" cy="266500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5257483" y="4808326"/>
                <a:ext cx="440221" cy="424775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27"/>
              <p:cNvSpPr>
                <a:spLocks noEditPoints="1"/>
              </p:cNvSpPr>
              <p:nvPr/>
            </p:nvSpPr>
            <p:spPr bwMode="auto">
              <a:xfrm>
                <a:off x="5004530" y="4587823"/>
                <a:ext cx="672210" cy="672337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5096766" y="4842147"/>
                <a:ext cx="19566" cy="44643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>
                <a:off x="5116332" y="4813738"/>
                <a:ext cx="27951" cy="31114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30"/>
              <p:cNvSpPr>
                <a:spLocks/>
              </p:cNvSpPr>
              <p:nvPr/>
            </p:nvSpPr>
            <p:spPr bwMode="auto">
              <a:xfrm>
                <a:off x="5147078" y="4905728"/>
                <a:ext cx="40529" cy="48700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31"/>
              <p:cNvSpPr>
                <a:spLocks/>
              </p:cNvSpPr>
              <p:nvPr/>
            </p:nvSpPr>
            <p:spPr bwMode="auto">
              <a:xfrm>
                <a:off x="5084190" y="4886789"/>
                <a:ext cx="26555" cy="39231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32"/>
              <p:cNvSpPr>
                <a:spLocks/>
              </p:cNvSpPr>
              <p:nvPr/>
            </p:nvSpPr>
            <p:spPr bwMode="auto">
              <a:xfrm>
                <a:off x="5149874" y="4982838"/>
                <a:ext cx="26555" cy="4193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5177824" y="4990953"/>
                <a:ext cx="33542" cy="32467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5237917" y="5059947"/>
                <a:ext cx="15374" cy="12176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5335743" y="5111351"/>
                <a:ext cx="43323" cy="20292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5328756" y="5137056"/>
                <a:ext cx="75467" cy="20292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5359503" y="5172228"/>
                <a:ext cx="50312" cy="17588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5430775" y="5206048"/>
                <a:ext cx="51708" cy="18940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5411210" y="5161406"/>
                <a:ext cx="68478" cy="36526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5478292" y="5180344"/>
                <a:ext cx="95032" cy="79814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42"/>
              <p:cNvSpPr>
                <a:spLocks/>
              </p:cNvSpPr>
              <p:nvPr/>
            </p:nvSpPr>
            <p:spPr bwMode="auto">
              <a:xfrm>
                <a:off x="4950026" y="3880315"/>
                <a:ext cx="684788" cy="384192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1" name="Freeform 144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45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Freeform 146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47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48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49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50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51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52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53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58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159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160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161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183"/>
              <p:cNvSpPr>
                <a:spLocks noEditPoints="1"/>
              </p:cNvSpPr>
              <p:nvPr/>
            </p:nvSpPr>
            <p:spPr bwMode="auto">
              <a:xfrm>
                <a:off x="4230302" y="4470129"/>
                <a:ext cx="1336037" cy="1673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6" name="Freeform 184"/>
              <p:cNvSpPr>
                <a:spLocks/>
              </p:cNvSpPr>
              <p:nvPr/>
            </p:nvSpPr>
            <p:spPr bwMode="auto">
              <a:xfrm>
                <a:off x="4713845" y="6074537"/>
                <a:ext cx="18168" cy="17588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188"/>
              <p:cNvSpPr>
                <a:spLocks/>
              </p:cNvSpPr>
              <p:nvPr/>
            </p:nvSpPr>
            <p:spPr bwMode="auto">
              <a:xfrm>
                <a:off x="4848007" y="4973367"/>
                <a:ext cx="29349" cy="28409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1"/>
              <p:cNvSpPr>
                <a:spLocks/>
              </p:cNvSpPr>
              <p:nvPr/>
            </p:nvSpPr>
            <p:spPr bwMode="auto">
              <a:xfrm>
                <a:off x="3165384" y="2771027"/>
                <a:ext cx="222207" cy="239444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3362436" y="2344899"/>
                <a:ext cx="504507" cy="715625"/>
                <a:chOff x="3534931" y="1977469"/>
                <a:chExt cx="466948" cy="662349"/>
              </a:xfrm>
            </p:grpSpPr>
            <p:sp>
              <p:nvSpPr>
                <p:cNvPr id="183" name="Freeform 197"/>
                <p:cNvSpPr>
                  <a:spLocks/>
                </p:cNvSpPr>
                <p:nvPr/>
              </p:nvSpPr>
              <p:spPr bwMode="auto">
                <a:xfrm>
                  <a:off x="3957901" y="1977469"/>
                  <a:ext cx="43978" cy="42570"/>
                </a:xfrm>
                <a:custGeom>
                  <a:avLst/>
                  <a:gdLst/>
                  <a:ahLst/>
                  <a:cxnLst>
                    <a:cxn ang="0">
                      <a:pos x="38" y="94"/>
                    </a:cxn>
                    <a:cxn ang="0">
                      <a:pos x="35" y="76"/>
                    </a:cxn>
                    <a:cxn ang="0">
                      <a:pos x="32" y="65"/>
                    </a:cxn>
                    <a:cxn ang="0">
                      <a:pos x="23" y="63"/>
                    </a:cxn>
                    <a:cxn ang="0">
                      <a:pos x="16" y="63"/>
                    </a:cxn>
                    <a:cxn ang="0">
                      <a:pos x="10" y="63"/>
                    </a:cxn>
                    <a:cxn ang="0">
                      <a:pos x="8" y="61"/>
                    </a:cxn>
                    <a:cxn ang="0">
                      <a:pos x="4" y="58"/>
                    </a:cxn>
                    <a:cxn ang="0">
                      <a:pos x="1" y="54"/>
                    </a:cxn>
                    <a:cxn ang="0">
                      <a:pos x="0" y="46"/>
                    </a:cxn>
                    <a:cxn ang="0">
                      <a:pos x="1" y="39"/>
                    </a:cxn>
                    <a:cxn ang="0">
                      <a:pos x="5" y="30"/>
                    </a:cxn>
                    <a:cxn ang="0">
                      <a:pos x="9" y="22"/>
                    </a:cxn>
                    <a:cxn ang="0">
                      <a:pos x="16" y="14"/>
                    </a:cxn>
                    <a:cxn ang="0">
                      <a:pos x="22" y="8"/>
                    </a:cxn>
                    <a:cxn ang="0">
                      <a:pos x="30" y="2"/>
                    </a:cxn>
                    <a:cxn ang="0">
                      <a:pos x="36" y="0"/>
                    </a:cxn>
                    <a:cxn ang="0">
                      <a:pos x="39" y="0"/>
                    </a:cxn>
                    <a:cxn ang="0">
                      <a:pos x="41" y="1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9" y="10"/>
                    </a:cxn>
                    <a:cxn ang="0">
                      <a:pos x="53" y="17"/>
                    </a:cxn>
                    <a:cxn ang="0">
                      <a:pos x="60" y="32"/>
                    </a:cxn>
                    <a:cxn ang="0">
                      <a:pos x="65" y="44"/>
                    </a:cxn>
                    <a:cxn ang="0">
                      <a:pos x="70" y="53"/>
                    </a:cxn>
                    <a:cxn ang="0">
                      <a:pos x="76" y="61"/>
                    </a:cxn>
                    <a:cxn ang="0">
                      <a:pos x="83" y="66"/>
                    </a:cxn>
                    <a:cxn ang="0">
                      <a:pos x="92" y="72"/>
                    </a:cxn>
                    <a:cxn ang="0">
                      <a:pos x="107" y="80"/>
                    </a:cxn>
                    <a:cxn ang="0">
                      <a:pos x="118" y="85"/>
                    </a:cxn>
                    <a:cxn ang="0">
                      <a:pos x="122" y="89"/>
                    </a:cxn>
                    <a:cxn ang="0">
                      <a:pos x="126" y="96"/>
                    </a:cxn>
                    <a:cxn ang="0">
                      <a:pos x="127" y="102"/>
                    </a:cxn>
                    <a:cxn ang="0">
                      <a:pos x="130" y="111"/>
                    </a:cxn>
                    <a:cxn ang="0">
                      <a:pos x="132" y="123"/>
                    </a:cxn>
                    <a:cxn ang="0">
                      <a:pos x="132" y="134"/>
                    </a:cxn>
                    <a:cxn ang="0">
                      <a:pos x="131" y="136"/>
                    </a:cxn>
                    <a:cxn ang="0">
                      <a:pos x="127" y="136"/>
                    </a:cxn>
                    <a:cxn ang="0">
                      <a:pos x="122" y="136"/>
                    </a:cxn>
                    <a:cxn ang="0">
                      <a:pos x="115" y="134"/>
                    </a:cxn>
                    <a:cxn ang="0">
                      <a:pos x="105" y="133"/>
                    </a:cxn>
                    <a:cxn ang="0">
                      <a:pos x="97" y="131"/>
                    </a:cxn>
                    <a:cxn ang="0">
                      <a:pos x="89" y="123"/>
                    </a:cxn>
                    <a:cxn ang="0">
                      <a:pos x="82" y="118"/>
                    </a:cxn>
                    <a:cxn ang="0">
                      <a:pos x="74" y="112"/>
                    </a:cxn>
                    <a:cxn ang="0">
                      <a:pos x="66" y="110"/>
                    </a:cxn>
                    <a:cxn ang="0">
                      <a:pos x="58" y="107"/>
                    </a:cxn>
                    <a:cxn ang="0">
                      <a:pos x="52" y="103"/>
                    </a:cxn>
                    <a:cxn ang="0">
                      <a:pos x="44" y="99"/>
                    </a:cxn>
                    <a:cxn ang="0">
                      <a:pos x="38" y="94"/>
                    </a:cxn>
                  </a:cxnLst>
                  <a:rect l="0" t="0" r="r" b="b"/>
                  <a:pathLst>
                    <a:path w="132" h="136">
                      <a:moveTo>
                        <a:pt x="38" y="94"/>
                      </a:moveTo>
                      <a:lnTo>
                        <a:pt x="35" y="76"/>
                      </a:lnTo>
                      <a:lnTo>
                        <a:pt x="32" y="65"/>
                      </a:lnTo>
                      <a:lnTo>
                        <a:pt x="23" y="63"/>
                      </a:lnTo>
                      <a:lnTo>
                        <a:pt x="16" y="63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4" y="58"/>
                      </a:lnTo>
                      <a:lnTo>
                        <a:pt x="1" y="54"/>
                      </a:lnTo>
                      <a:lnTo>
                        <a:pt x="0" y="46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22" y="8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60" y="32"/>
                      </a:lnTo>
                      <a:lnTo>
                        <a:pt x="65" y="44"/>
                      </a:lnTo>
                      <a:lnTo>
                        <a:pt x="70" y="53"/>
                      </a:lnTo>
                      <a:lnTo>
                        <a:pt x="76" y="61"/>
                      </a:lnTo>
                      <a:lnTo>
                        <a:pt x="83" y="66"/>
                      </a:lnTo>
                      <a:lnTo>
                        <a:pt x="92" y="72"/>
                      </a:lnTo>
                      <a:lnTo>
                        <a:pt x="107" y="80"/>
                      </a:lnTo>
                      <a:lnTo>
                        <a:pt x="118" y="85"/>
                      </a:lnTo>
                      <a:lnTo>
                        <a:pt x="122" y="89"/>
                      </a:lnTo>
                      <a:lnTo>
                        <a:pt x="126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2" y="123"/>
                      </a:lnTo>
                      <a:lnTo>
                        <a:pt x="132" y="134"/>
                      </a:lnTo>
                      <a:lnTo>
                        <a:pt x="131" y="136"/>
                      </a:lnTo>
                      <a:lnTo>
                        <a:pt x="127" y="136"/>
                      </a:lnTo>
                      <a:lnTo>
                        <a:pt x="122" y="136"/>
                      </a:lnTo>
                      <a:lnTo>
                        <a:pt x="115" y="134"/>
                      </a:lnTo>
                      <a:lnTo>
                        <a:pt x="105" y="133"/>
                      </a:lnTo>
                      <a:lnTo>
                        <a:pt x="97" y="131"/>
                      </a:lnTo>
                      <a:lnTo>
                        <a:pt x="89" y="123"/>
                      </a:lnTo>
                      <a:lnTo>
                        <a:pt x="82" y="118"/>
                      </a:lnTo>
                      <a:lnTo>
                        <a:pt x="74" y="112"/>
                      </a:lnTo>
                      <a:lnTo>
                        <a:pt x="66" y="110"/>
                      </a:lnTo>
                      <a:lnTo>
                        <a:pt x="58" y="107"/>
                      </a:lnTo>
                      <a:lnTo>
                        <a:pt x="52" y="103"/>
                      </a:lnTo>
                      <a:lnTo>
                        <a:pt x="44" y="99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4" name="Freeform 199"/>
                <p:cNvSpPr>
                  <a:spLocks/>
                </p:cNvSpPr>
                <p:nvPr/>
              </p:nvSpPr>
              <p:spPr bwMode="auto">
                <a:xfrm>
                  <a:off x="3943672" y="2008770"/>
                  <a:ext cx="19403" cy="16278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16" y="46"/>
                    </a:cxn>
                    <a:cxn ang="0">
                      <a:pos x="11" y="38"/>
                    </a:cxn>
                    <a:cxn ang="0">
                      <a:pos x="6" y="30"/>
                    </a:cxn>
                    <a:cxn ang="0">
                      <a:pos x="2" y="21"/>
                    </a:cxn>
                    <a:cxn ang="0">
                      <a:pos x="1" y="17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4" y="7"/>
                    </a:cxn>
                    <a:cxn ang="0">
                      <a:pos x="7" y="3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4" y="1"/>
                    </a:cxn>
                    <a:cxn ang="0">
                      <a:pos x="33" y="5"/>
                    </a:cxn>
                    <a:cxn ang="0">
                      <a:pos x="42" y="8"/>
                    </a:cxn>
                    <a:cxn ang="0">
                      <a:pos x="46" y="13"/>
                    </a:cxn>
                    <a:cxn ang="0">
                      <a:pos x="50" y="21"/>
                    </a:cxn>
                    <a:cxn ang="0">
                      <a:pos x="54" y="29"/>
                    </a:cxn>
                    <a:cxn ang="0">
                      <a:pos x="57" y="35"/>
                    </a:cxn>
                    <a:cxn ang="0">
                      <a:pos x="58" y="40"/>
                    </a:cxn>
                    <a:cxn ang="0">
                      <a:pos x="58" y="44"/>
                    </a:cxn>
                    <a:cxn ang="0">
                      <a:pos x="57" y="48"/>
                    </a:cxn>
                    <a:cxn ang="0">
                      <a:pos x="54" y="49"/>
                    </a:cxn>
                    <a:cxn ang="0">
                      <a:pos x="48" y="53"/>
                    </a:cxn>
                    <a:cxn ang="0">
                      <a:pos x="38" y="5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8" h="53">
                      <a:moveTo>
                        <a:pt x="23" y="52"/>
                      </a:moveTo>
                      <a:lnTo>
                        <a:pt x="16" y="46"/>
                      </a:lnTo>
                      <a:lnTo>
                        <a:pt x="11" y="38"/>
                      </a:lnTo>
                      <a:lnTo>
                        <a:pt x="6" y="30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46" y="13"/>
                      </a:lnTo>
                      <a:lnTo>
                        <a:pt x="50" y="21"/>
                      </a:lnTo>
                      <a:lnTo>
                        <a:pt x="54" y="29"/>
                      </a:lnTo>
                      <a:lnTo>
                        <a:pt x="57" y="35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57" y="48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38" y="5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5" name="Freeform 202"/>
                <p:cNvSpPr>
                  <a:spLocks/>
                </p:cNvSpPr>
                <p:nvPr/>
              </p:nvSpPr>
              <p:spPr bwMode="auto">
                <a:xfrm>
                  <a:off x="3599606" y="2598499"/>
                  <a:ext cx="50447" cy="41319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29" y="69"/>
                    </a:cxn>
                    <a:cxn ang="0">
                      <a:pos x="42" y="57"/>
                    </a:cxn>
                    <a:cxn ang="0">
                      <a:pos x="54" y="50"/>
                    </a:cxn>
                    <a:cxn ang="0">
                      <a:pos x="65" y="41"/>
                    </a:cxn>
                    <a:cxn ang="0">
                      <a:pos x="76" y="30"/>
                    </a:cxn>
                    <a:cxn ang="0">
                      <a:pos x="85" y="19"/>
                    </a:cxn>
                    <a:cxn ang="0">
                      <a:pos x="89" y="15"/>
                    </a:cxn>
                    <a:cxn ang="0">
                      <a:pos x="95" y="9"/>
                    </a:cxn>
                    <a:cxn ang="0">
                      <a:pos x="100" y="6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46" y="2"/>
                    </a:cxn>
                    <a:cxn ang="0">
                      <a:pos x="149" y="3"/>
                    </a:cxn>
                    <a:cxn ang="0">
                      <a:pos x="153" y="4"/>
                    </a:cxn>
                    <a:cxn ang="0">
                      <a:pos x="156" y="6"/>
                    </a:cxn>
                    <a:cxn ang="0">
                      <a:pos x="157" y="7"/>
                    </a:cxn>
                    <a:cxn ang="0">
                      <a:pos x="157" y="9"/>
                    </a:cxn>
                    <a:cxn ang="0">
                      <a:pos x="156" y="11"/>
                    </a:cxn>
                    <a:cxn ang="0">
                      <a:pos x="153" y="13"/>
                    </a:cxn>
                    <a:cxn ang="0">
                      <a:pos x="149" y="16"/>
                    </a:cxn>
                    <a:cxn ang="0">
                      <a:pos x="142" y="21"/>
                    </a:cxn>
                    <a:cxn ang="0">
                      <a:pos x="136" y="28"/>
                    </a:cxn>
                    <a:cxn ang="0">
                      <a:pos x="135" y="33"/>
                    </a:cxn>
                    <a:cxn ang="0">
                      <a:pos x="135" y="39"/>
                    </a:cxn>
                    <a:cxn ang="0">
                      <a:pos x="139" y="54"/>
                    </a:cxn>
                    <a:cxn ang="0">
                      <a:pos x="143" y="69"/>
                    </a:cxn>
                    <a:cxn ang="0">
                      <a:pos x="143" y="76"/>
                    </a:cxn>
                    <a:cxn ang="0">
                      <a:pos x="143" y="82"/>
                    </a:cxn>
                    <a:cxn ang="0">
                      <a:pos x="140" y="86"/>
                    </a:cxn>
                    <a:cxn ang="0">
                      <a:pos x="138" y="90"/>
                    </a:cxn>
                    <a:cxn ang="0">
                      <a:pos x="127" y="95"/>
                    </a:cxn>
                    <a:cxn ang="0">
                      <a:pos x="116" y="99"/>
                    </a:cxn>
                    <a:cxn ang="0">
                      <a:pos x="105" y="104"/>
                    </a:cxn>
                    <a:cxn ang="0">
                      <a:pos x="94" y="109"/>
                    </a:cxn>
                    <a:cxn ang="0">
                      <a:pos x="83" y="116"/>
                    </a:cxn>
                    <a:cxn ang="0">
                      <a:pos x="73" y="121"/>
                    </a:cxn>
                    <a:cxn ang="0">
                      <a:pos x="60" y="125"/>
                    </a:cxn>
                    <a:cxn ang="0">
                      <a:pos x="48" y="127"/>
                    </a:cxn>
                    <a:cxn ang="0">
                      <a:pos x="35" y="129"/>
                    </a:cxn>
                    <a:cxn ang="0">
                      <a:pos x="22" y="131"/>
                    </a:cxn>
                    <a:cxn ang="0">
                      <a:pos x="17" y="133"/>
                    </a:cxn>
                    <a:cxn ang="0">
                      <a:pos x="13" y="133"/>
                    </a:cxn>
                    <a:cxn ang="0">
                      <a:pos x="11" y="133"/>
                    </a:cxn>
                    <a:cxn ang="0">
                      <a:pos x="7" y="133"/>
                    </a:cxn>
                    <a:cxn ang="0">
                      <a:pos x="3" y="129"/>
                    </a:cxn>
                    <a:cxn ang="0">
                      <a:pos x="2" y="123"/>
                    </a:cxn>
                    <a:cxn ang="0">
                      <a:pos x="0" y="109"/>
                    </a:cxn>
                    <a:cxn ang="0">
                      <a:pos x="0" y="96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157" h="133">
                      <a:moveTo>
                        <a:pt x="17" y="79"/>
                      </a:moveTo>
                      <a:lnTo>
                        <a:pt x="29" y="69"/>
                      </a:lnTo>
                      <a:lnTo>
                        <a:pt x="42" y="57"/>
                      </a:lnTo>
                      <a:lnTo>
                        <a:pt x="54" y="50"/>
                      </a:lnTo>
                      <a:lnTo>
                        <a:pt x="65" y="41"/>
                      </a:lnTo>
                      <a:lnTo>
                        <a:pt x="76" y="30"/>
                      </a:lnTo>
                      <a:lnTo>
                        <a:pt x="85" y="19"/>
                      </a:lnTo>
                      <a:lnTo>
                        <a:pt x="89" y="15"/>
                      </a:lnTo>
                      <a:lnTo>
                        <a:pt x="95" y="9"/>
                      </a:lnTo>
                      <a:lnTo>
                        <a:pt x="100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26" y="0"/>
                      </a:lnTo>
                      <a:lnTo>
                        <a:pt x="135" y="2"/>
                      </a:lnTo>
                      <a:lnTo>
                        <a:pt x="146" y="2"/>
                      </a:lnTo>
                      <a:lnTo>
                        <a:pt x="149" y="3"/>
                      </a:lnTo>
                      <a:lnTo>
                        <a:pt x="153" y="4"/>
                      </a:lnTo>
                      <a:lnTo>
                        <a:pt x="156" y="6"/>
                      </a:lnTo>
                      <a:lnTo>
                        <a:pt x="157" y="7"/>
                      </a:lnTo>
                      <a:lnTo>
                        <a:pt x="157" y="9"/>
                      </a:lnTo>
                      <a:lnTo>
                        <a:pt x="156" y="11"/>
                      </a:lnTo>
                      <a:lnTo>
                        <a:pt x="153" y="13"/>
                      </a:lnTo>
                      <a:lnTo>
                        <a:pt x="149" y="16"/>
                      </a:lnTo>
                      <a:lnTo>
                        <a:pt x="142" y="21"/>
                      </a:lnTo>
                      <a:lnTo>
                        <a:pt x="136" y="28"/>
                      </a:lnTo>
                      <a:lnTo>
                        <a:pt x="135" y="33"/>
                      </a:lnTo>
                      <a:lnTo>
                        <a:pt x="135" y="39"/>
                      </a:lnTo>
                      <a:lnTo>
                        <a:pt x="139" y="54"/>
                      </a:lnTo>
                      <a:lnTo>
                        <a:pt x="143" y="69"/>
                      </a:lnTo>
                      <a:lnTo>
                        <a:pt x="143" y="76"/>
                      </a:lnTo>
                      <a:lnTo>
                        <a:pt x="143" y="82"/>
                      </a:lnTo>
                      <a:lnTo>
                        <a:pt x="140" y="86"/>
                      </a:lnTo>
                      <a:lnTo>
                        <a:pt x="138" y="90"/>
                      </a:lnTo>
                      <a:lnTo>
                        <a:pt x="127" y="95"/>
                      </a:lnTo>
                      <a:lnTo>
                        <a:pt x="116" y="99"/>
                      </a:lnTo>
                      <a:lnTo>
                        <a:pt x="105" y="104"/>
                      </a:lnTo>
                      <a:lnTo>
                        <a:pt x="94" y="109"/>
                      </a:lnTo>
                      <a:lnTo>
                        <a:pt x="83" y="116"/>
                      </a:lnTo>
                      <a:lnTo>
                        <a:pt x="73" y="121"/>
                      </a:lnTo>
                      <a:lnTo>
                        <a:pt x="60" y="125"/>
                      </a:lnTo>
                      <a:lnTo>
                        <a:pt x="48" y="127"/>
                      </a:lnTo>
                      <a:lnTo>
                        <a:pt x="35" y="129"/>
                      </a:lnTo>
                      <a:lnTo>
                        <a:pt x="22" y="131"/>
                      </a:lnTo>
                      <a:lnTo>
                        <a:pt x="17" y="133"/>
                      </a:lnTo>
                      <a:lnTo>
                        <a:pt x="13" y="133"/>
                      </a:lnTo>
                      <a:lnTo>
                        <a:pt x="11" y="133"/>
                      </a:lnTo>
                      <a:lnTo>
                        <a:pt x="7" y="133"/>
                      </a:lnTo>
                      <a:lnTo>
                        <a:pt x="3" y="129"/>
                      </a:lnTo>
                      <a:lnTo>
                        <a:pt x="2" y="123"/>
                      </a:lnTo>
                      <a:lnTo>
                        <a:pt x="0" y="109"/>
                      </a:lnTo>
                      <a:lnTo>
                        <a:pt x="0" y="96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6" name="Freeform 203"/>
                <p:cNvSpPr>
                  <a:spLocks/>
                </p:cNvSpPr>
                <p:nvPr/>
              </p:nvSpPr>
              <p:spPr bwMode="auto">
                <a:xfrm>
                  <a:off x="3607366" y="1987485"/>
                  <a:ext cx="109946" cy="85141"/>
                </a:xfrm>
                <a:custGeom>
                  <a:avLst/>
                  <a:gdLst/>
                  <a:ahLst/>
                  <a:cxnLst>
                    <a:cxn ang="0">
                      <a:pos x="62" y="210"/>
                    </a:cxn>
                    <a:cxn ang="0">
                      <a:pos x="82" y="191"/>
                    </a:cxn>
                    <a:cxn ang="0">
                      <a:pos x="84" y="182"/>
                    </a:cxn>
                    <a:cxn ang="0">
                      <a:pos x="53" y="162"/>
                    </a:cxn>
                    <a:cxn ang="0">
                      <a:pos x="69" y="134"/>
                    </a:cxn>
                    <a:cxn ang="0">
                      <a:pos x="69" y="123"/>
                    </a:cxn>
                    <a:cxn ang="0">
                      <a:pos x="60" y="108"/>
                    </a:cxn>
                    <a:cxn ang="0">
                      <a:pos x="47" y="87"/>
                    </a:cxn>
                    <a:cxn ang="0">
                      <a:pos x="47" y="74"/>
                    </a:cxn>
                    <a:cxn ang="0">
                      <a:pos x="58" y="65"/>
                    </a:cxn>
                    <a:cxn ang="0">
                      <a:pos x="97" y="57"/>
                    </a:cxn>
                    <a:cxn ang="0">
                      <a:pos x="98" y="91"/>
                    </a:cxn>
                    <a:cxn ang="0">
                      <a:pos x="110" y="108"/>
                    </a:cxn>
                    <a:cxn ang="0">
                      <a:pos x="144" y="119"/>
                    </a:cxn>
                    <a:cxn ang="0">
                      <a:pos x="162" y="112"/>
                    </a:cxn>
                    <a:cxn ang="0">
                      <a:pos x="175" y="84"/>
                    </a:cxn>
                    <a:cxn ang="0">
                      <a:pos x="188" y="53"/>
                    </a:cxn>
                    <a:cxn ang="0">
                      <a:pos x="224" y="31"/>
                    </a:cxn>
                    <a:cxn ang="0">
                      <a:pos x="275" y="12"/>
                    </a:cxn>
                    <a:cxn ang="0">
                      <a:pos x="321" y="3"/>
                    </a:cxn>
                    <a:cxn ang="0">
                      <a:pos x="339" y="3"/>
                    </a:cxn>
                    <a:cxn ang="0">
                      <a:pos x="341" y="17"/>
                    </a:cxn>
                    <a:cxn ang="0">
                      <a:pos x="332" y="51"/>
                    </a:cxn>
                    <a:cxn ang="0">
                      <a:pos x="317" y="74"/>
                    </a:cxn>
                    <a:cxn ang="0">
                      <a:pos x="294" y="95"/>
                    </a:cxn>
                    <a:cxn ang="0">
                      <a:pos x="268" y="110"/>
                    </a:cxn>
                    <a:cxn ang="0">
                      <a:pos x="279" y="121"/>
                    </a:cxn>
                    <a:cxn ang="0">
                      <a:pos x="295" y="130"/>
                    </a:cxn>
                    <a:cxn ang="0">
                      <a:pos x="289" y="138"/>
                    </a:cxn>
                    <a:cxn ang="0">
                      <a:pos x="242" y="145"/>
                    </a:cxn>
                    <a:cxn ang="0">
                      <a:pos x="202" y="152"/>
                    </a:cxn>
                    <a:cxn ang="0">
                      <a:pos x="201" y="163"/>
                    </a:cxn>
                    <a:cxn ang="0">
                      <a:pos x="214" y="179"/>
                    </a:cxn>
                    <a:cxn ang="0">
                      <a:pos x="216" y="193"/>
                    </a:cxn>
                    <a:cxn ang="0">
                      <a:pos x="202" y="210"/>
                    </a:cxn>
                    <a:cxn ang="0">
                      <a:pos x="174" y="219"/>
                    </a:cxn>
                    <a:cxn ang="0">
                      <a:pos x="123" y="211"/>
                    </a:cxn>
                    <a:cxn ang="0">
                      <a:pos x="109" y="214"/>
                    </a:cxn>
                    <a:cxn ang="0">
                      <a:pos x="95" y="235"/>
                    </a:cxn>
                    <a:cxn ang="0">
                      <a:pos x="78" y="258"/>
                    </a:cxn>
                    <a:cxn ang="0">
                      <a:pos x="60" y="266"/>
                    </a:cxn>
                    <a:cxn ang="0">
                      <a:pos x="22" y="275"/>
                    </a:cxn>
                    <a:cxn ang="0">
                      <a:pos x="7" y="263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341" h="275">
                      <a:moveTo>
                        <a:pt x="30" y="233"/>
                      </a:moveTo>
                      <a:lnTo>
                        <a:pt x="43" y="224"/>
                      </a:lnTo>
                      <a:lnTo>
                        <a:pt x="62" y="210"/>
                      </a:lnTo>
                      <a:lnTo>
                        <a:pt x="71" y="202"/>
                      </a:lnTo>
                      <a:lnTo>
                        <a:pt x="79" y="195"/>
                      </a:lnTo>
                      <a:lnTo>
                        <a:pt x="82" y="191"/>
                      </a:lnTo>
                      <a:lnTo>
                        <a:pt x="83" y="188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78" y="176"/>
                      </a:lnTo>
                      <a:lnTo>
                        <a:pt x="66" y="170"/>
                      </a:lnTo>
                      <a:lnTo>
                        <a:pt x="53" y="162"/>
                      </a:lnTo>
                      <a:lnTo>
                        <a:pt x="44" y="157"/>
                      </a:lnTo>
                      <a:lnTo>
                        <a:pt x="53" y="147"/>
                      </a:lnTo>
                      <a:lnTo>
                        <a:pt x="69" y="134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69" y="123"/>
                      </a:lnTo>
                      <a:lnTo>
                        <a:pt x="69" y="121"/>
                      </a:lnTo>
                      <a:lnTo>
                        <a:pt x="65" y="114"/>
                      </a:lnTo>
                      <a:lnTo>
                        <a:pt x="60" y="108"/>
                      </a:lnTo>
                      <a:lnTo>
                        <a:pt x="56" y="100"/>
                      </a:lnTo>
                      <a:lnTo>
                        <a:pt x="51" y="93"/>
                      </a:lnTo>
                      <a:lnTo>
                        <a:pt x="47" y="87"/>
                      </a:lnTo>
                      <a:lnTo>
                        <a:pt x="45" y="81"/>
                      </a:lnTo>
                      <a:lnTo>
                        <a:pt x="45" y="77"/>
                      </a:lnTo>
                      <a:lnTo>
                        <a:pt x="47" y="74"/>
                      </a:lnTo>
                      <a:lnTo>
                        <a:pt x="49" y="71"/>
                      </a:lnTo>
                      <a:lnTo>
                        <a:pt x="52" y="69"/>
                      </a:lnTo>
                      <a:lnTo>
                        <a:pt x="58" y="65"/>
                      </a:lnTo>
                      <a:lnTo>
                        <a:pt x="66" y="61"/>
                      </a:lnTo>
                      <a:lnTo>
                        <a:pt x="83" y="59"/>
                      </a:lnTo>
                      <a:lnTo>
                        <a:pt x="97" y="57"/>
                      </a:lnTo>
                      <a:lnTo>
                        <a:pt x="97" y="70"/>
                      </a:lnTo>
                      <a:lnTo>
                        <a:pt x="97" y="84"/>
                      </a:lnTo>
                      <a:lnTo>
                        <a:pt x="98" y="91"/>
                      </a:lnTo>
                      <a:lnTo>
                        <a:pt x="101" y="97"/>
                      </a:lnTo>
                      <a:lnTo>
                        <a:pt x="105" y="103"/>
                      </a:lnTo>
                      <a:lnTo>
                        <a:pt x="110" y="108"/>
                      </a:lnTo>
                      <a:lnTo>
                        <a:pt x="124" y="114"/>
                      </a:lnTo>
                      <a:lnTo>
                        <a:pt x="135" y="118"/>
                      </a:lnTo>
                      <a:lnTo>
                        <a:pt x="144" y="119"/>
                      </a:lnTo>
                      <a:lnTo>
                        <a:pt x="152" y="119"/>
                      </a:lnTo>
                      <a:lnTo>
                        <a:pt x="157" y="117"/>
                      </a:lnTo>
                      <a:lnTo>
                        <a:pt x="162" y="112"/>
                      </a:lnTo>
                      <a:lnTo>
                        <a:pt x="166" y="106"/>
                      </a:lnTo>
                      <a:lnTo>
                        <a:pt x="170" y="100"/>
                      </a:lnTo>
                      <a:lnTo>
                        <a:pt x="175" y="84"/>
                      </a:lnTo>
                      <a:lnTo>
                        <a:pt x="180" y="68"/>
                      </a:lnTo>
                      <a:lnTo>
                        <a:pt x="184" y="60"/>
                      </a:lnTo>
                      <a:lnTo>
                        <a:pt x="188" y="53"/>
                      </a:lnTo>
                      <a:lnTo>
                        <a:pt x="194" y="47"/>
                      </a:lnTo>
                      <a:lnTo>
                        <a:pt x="201" y="43"/>
                      </a:lnTo>
                      <a:lnTo>
                        <a:pt x="224" y="31"/>
                      </a:lnTo>
                      <a:lnTo>
                        <a:pt x="249" y="21"/>
                      </a:lnTo>
                      <a:lnTo>
                        <a:pt x="262" y="16"/>
                      </a:lnTo>
                      <a:lnTo>
                        <a:pt x="275" y="12"/>
                      </a:lnTo>
                      <a:lnTo>
                        <a:pt x="288" y="9"/>
                      </a:lnTo>
                      <a:lnTo>
                        <a:pt x="301" y="7"/>
                      </a:lnTo>
                      <a:lnTo>
                        <a:pt x="321" y="3"/>
                      </a:lnTo>
                      <a:lnTo>
                        <a:pt x="334" y="0"/>
                      </a:lnTo>
                      <a:lnTo>
                        <a:pt x="337" y="2"/>
                      </a:lnTo>
                      <a:lnTo>
                        <a:pt x="339" y="3"/>
                      </a:lnTo>
                      <a:lnTo>
                        <a:pt x="341" y="4"/>
                      </a:lnTo>
                      <a:lnTo>
                        <a:pt x="341" y="7"/>
                      </a:lnTo>
                      <a:lnTo>
                        <a:pt x="341" y="17"/>
                      </a:lnTo>
                      <a:lnTo>
                        <a:pt x="338" y="31"/>
                      </a:lnTo>
                      <a:lnTo>
                        <a:pt x="336" y="42"/>
                      </a:lnTo>
                      <a:lnTo>
                        <a:pt x="332" y="51"/>
                      </a:lnTo>
                      <a:lnTo>
                        <a:pt x="328" y="60"/>
                      </a:lnTo>
                      <a:lnTo>
                        <a:pt x="323" y="68"/>
                      </a:lnTo>
                      <a:lnTo>
                        <a:pt x="317" y="74"/>
                      </a:lnTo>
                      <a:lnTo>
                        <a:pt x="311" y="81"/>
                      </a:lnTo>
                      <a:lnTo>
                        <a:pt x="303" y="88"/>
                      </a:lnTo>
                      <a:lnTo>
                        <a:pt x="294" y="95"/>
                      </a:lnTo>
                      <a:lnTo>
                        <a:pt x="284" y="101"/>
                      </a:lnTo>
                      <a:lnTo>
                        <a:pt x="272" y="106"/>
                      </a:lnTo>
                      <a:lnTo>
                        <a:pt x="268" y="110"/>
                      </a:lnTo>
                      <a:lnTo>
                        <a:pt x="267" y="113"/>
                      </a:lnTo>
                      <a:lnTo>
                        <a:pt x="271" y="117"/>
                      </a:lnTo>
                      <a:lnTo>
                        <a:pt x="279" y="121"/>
                      </a:lnTo>
                      <a:lnTo>
                        <a:pt x="288" y="125"/>
                      </a:lnTo>
                      <a:lnTo>
                        <a:pt x="293" y="127"/>
                      </a:lnTo>
                      <a:lnTo>
                        <a:pt x="295" y="130"/>
                      </a:lnTo>
                      <a:lnTo>
                        <a:pt x="295" y="134"/>
                      </a:lnTo>
                      <a:lnTo>
                        <a:pt x="293" y="135"/>
                      </a:lnTo>
                      <a:lnTo>
                        <a:pt x="289" y="138"/>
                      </a:lnTo>
                      <a:lnTo>
                        <a:pt x="282" y="139"/>
                      </a:lnTo>
                      <a:lnTo>
                        <a:pt x="275" y="140"/>
                      </a:lnTo>
                      <a:lnTo>
                        <a:pt x="242" y="145"/>
                      </a:lnTo>
                      <a:lnTo>
                        <a:pt x="218" y="148"/>
                      </a:lnTo>
                      <a:lnTo>
                        <a:pt x="209" y="150"/>
                      </a:lnTo>
                      <a:lnTo>
                        <a:pt x="202" y="152"/>
                      </a:lnTo>
                      <a:lnTo>
                        <a:pt x="200" y="154"/>
                      </a:lnTo>
                      <a:lnTo>
                        <a:pt x="198" y="157"/>
                      </a:lnTo>
                      <a:lnTo>
                        <a:pt x="201" y="163"/>
                      </a:lnTo>
                      <a:lnTo>
                        <a:pt x="207" y="170"/>
                      </a:lnTo>
                      <a:lnTo>
                        <a:pt x="210" y="174"/>
                      </a:lnTo>
                      <a:lnTo>
                        <a:pt x="214" y="179"/>
                      </a:lnTo>
                      <a:lnTo>
                        <a:pt x="216" y="183"/>
                      </a:lnTo>
                      <a:lnTo>
                        <a:pt x="216" y="188"/>
                      </a:lnTo>
                      <a:lnTo>
                        <a:pt x="216" y="193"/>
                      </a:lnTo>
                      <a:lnTo>
                        <a:pt x="214" y="198"/>
                      </a:lnTo>
                      <a:lnTo>
                        <a:pt x="210" y="204"/>
                      </a:lnTo>
                      <a:lnTo>
                        <a:pt x="202" y="210"/>
                      </a:lnTo>
                      <a:lnTo>
                        <a:pt x="193" y="215"/>
                      </a:lnTo>
                      <a:lnTo>
                        <a:pt x="183" y="218"/>
                      </a:lnTo>
                      <a:lnTo>
                        <a:pt x="174" y="219"/>
                      </a:lnTo>
                      <a:lnTo>
                        <a:pt x="163" y="219"/>
                      </a:lnTo>
                      <a:lnTo>
                        <a:pt x="144" y="215"/>
                      </a:lnTo>
                      <a:lnTo>
                        <a:pt x="123" y="211"/>
                      </a:lnTo>
                      <a:lnTo>
                        <a:pt x="118" y="211"/>
                      </a:lnTo>
                      <a:lnTo>
                        <a:pt x="113" y="213"/>
                      </a:lnTo>
                      <a:lnTo>
                        <a:pt x="109" y="214"/>
                      </a:lnTo>
                      <a:lnTo>
                        <a:pt x="105" y="217"/>
                      </a:lnTo>
                      <a:lnTo>
                        <a:pt x="100" y="224"/>
                      </a:lnTo>
                      <a:lnTo>
                        <a:pt x="95" y="235"/>
                      </a:lnTo>
                      <a:lnTo>
                        <a:pt x="89" y="244"/>
                      </a:lnTo>
                      <a:lnTo>
                        <a:pt x="83" y="254"/>
                      </a:lnTo>
                      <a:lnTo>
                        <a:pt x="78" y="258"/>
                      </a:lnTo>
                      <a:lnTo>
                        <a:pt x="73" y="261"/>
                      </a:lnTo>
                      <a:lnTo>
                        <a:pt x="66" y="263"/>
                      </a:lnTo>
                      <a:lnTo>
                        <a:pt x="60" y="266"/>
                      </a:lnTo>
                      <a:lnTo>
                        <a:pt x="43" y="270"/>
                      </a:lnTo>
                      <a:lnTo>
                        <a:pt x="29" y="275"/>
                      </a:lnTo>
                      <a:lnTo>
                        <a:pt x="22" y="275"/>
                      </a:lnTo>
                      <a:lnTo>
                        <a:pt x="17" y="272"/>
                      </a:lnTo>
                      <a:lnTo>
                        <a:pt x="12" y="268"/>
                      </a:lnTo>
                      <a:lnTo>
                        <a:pt x="7" y="263"/>
                      </a:lnTo>
                      <a:lnTo>
                        <a:pt x="3" y="257"/>
                      </a:lnTo>
                      <a:lnTo>
                        <a:pt x="0" y="252"/>
                      </a:lnTo>
                      <a:lnTo>
                        <a:pt x="0" y="245"/>
                      </a:lnTo>
                      <a:lnTo>
                        <a:pt x="1" y="240"/>
                      </a:lnTo>
                      <a:lnTo>
                        <a:pt x="30" y="233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7" name="Freeform 204"/>
                <p:cNvSpPr>
                  <a:spLocks/>
                </p:cNvSpPr>
                <p:nvPr/>
              </p:nvSpPr>
              <p:spPr bwMode="auto">
                <a:xfrm>
                  <a:off x="3567269" y="2068869"/>
                  <a:ext cx="29750" cy="21286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1" y="58"/>
                    </a:cxn>
                    <a:cxn ang="0">
                      <a:pos x="22" y="48"/>
                    </a:cxn>
                    <a:cxn ang="0">
                      <a:pos x="15" y="38"/>
                    </a:cxn>
                    <a:cxn ang="0">
                      <a:pos x="5" y="26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24" y="5"/>
                    </a:cxn>
                    <a:cxn ang="0">
                      <a:pos x="37" y="3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5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82" y="7"/>
                    </a:cxn>
                    <a:cxn ang="0">
                      <a:pos x="84" y="13"/>
                    </a:cxn>
                    <a:cxn ang="0">
                      <a:pos x="87" y="19"/>
                    </a:cxn>
                    <a:cxn ang="0">
                      <a:pos x="88" y="32"/>
                    </a:cxn>
                    <a:cxn ang="0">
                      <a:pos x="91" y="45"/>
                    </a:cxn>
                    <a:cxn ang="0">
                      <a:pos x="92" y="49"/>
                    </a:cxn>
                    <a:cxn ang="0">
                      <a:pos x="92" y="51"/>
                    </a:cxn>
                    <a:cxn ang="0">
                      <a:pos x="92" y="54"/>
                    </a:cxn>
                    <a:cxn ang="0">
                      <a:pos x="91" y="58"/>
                    </a:cxn>
                    <a:cxn ang="0">
                      <a:pos x="88" y="62"/>
                    </a:cxn>
                    <a:cxn ang="0">
                      <a:pos x="83" y="66"/>
                    </a:cxn>
                    <a:cxn ang="0">
                      <a:pos x="77" y="68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7" y="71"/>
                    </a:cxn>
                    <a:cxn ang="0">
                      <a:pos x="42" y="67"/>
                    </a:cxn>
                  </a:cxnLst>
                  <a:rect l="0" t="0" r="r" b="b"/>
                  <a:pathLst>
                    <a:path w="92" h="71">
                      <a:moveTo>
                        <a:pt x="42" y="67"/>
                      </a:moveTo>
                      <a:lnTo>
                        <a:pt x="31" y="58"/>
                      </a:lnTo>
                      <a:lnTo>
                        <a:pt x="22" y="48"/>
                      </a:lnTo>
                      <a:lnTo>
                        <a:pt x="15" y="38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15" y="2"/>
                      </a:lnTo>
                      <a:lnTo>
                        <a:pt x="24" y="5"/>
                      </a:lnTo>
                      <a:lnTo>
                        <a:pt x="37" y="3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2" y="7"/>
                      </a:lnTo>
                      <a:lnTo>
                        <a:pt x="84" y="13"/>
                      </a:lnTo>
                      <a:lnTo>
                        <a:pt x="87" y="19"/>
                      </a:lnTo>
                      <a:lnTo>
                        <a:pt x="88" y="32"/>
                      </a:lnTo>
                      <a:lnTo>
                        <a:pt x="91" y="45"/>
                      </a:lnTo>
                      <a:lnTo>
                        <a:pt x="92" y="49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1" y="58"/>
                      </a:lnTo>
                      <a:lnTo>
                        <a:pt x="88" y="62"/>
                      </a:lnTo>
                      <a:lnTo>
                        <a:pt x="83" y="66"/>
                      </a:lnTo>
                      <a:lnTo>
                        <a:pt x="77" y="68"/>
                      </a:lnTo>
                      <a:lnTo>
                        <a:pt x="70" y="70"/>
                      </a:lnTo>
                      <a:lnTo>
                        <a:pt x="64" y="71"/>
                      </a:lnTo>
                      <a:lnTo>
                        <a:pt x="57" y="71"/>
                      </a:lnTo>
                      <a:lnTo>
                        <a:pt x="42" y="67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8" name="Freeform 206"/>
                <p:cNvSpPr>
                  <a:spLocks/>
                </p:cNvSpPr>
                <p:nvPr/>
              </p:nvSpPr>
              <p:spPr bwMode="auto">
                <a:xfrm>
                  <a:off x="3560801" y="2096415"/>
                  <a:ext cx="21989" cy="15025"/>
                </a:xfrm>
                <a:custGeom>
                  <a:avLst/>
                  <a:gdLst/>
                  <a:ahLst/>
                  <a:cxnLst>
                    <a:cxn ang="0">
                      <a:pos x="26" y="44"/>
                    </a:cxn>
                    <a:cxn ang="0">
                      <a:pos x="18" y="39"/>
                    </a:cxn>
                    <a:cxn ang="0">
                      <a:pos x="13" y="34"/>
                    </a:cxn>
                    <a:cxn ang="0">
                      <a:pos x="9" y="28"/>
                    </a:cxn>
                    <a:cxn ang="0">
                      <a:pos x="4" y="21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40" y="3"/>
                    </a:cxn>
                    <a:cxn ang="0">
                      <a:pos x="43" y="3"/>
                    </a:cxn>
                    <a:cxn ang="0">
                      <a:pos x="46" y="3"/>
                    </a:cxn>
                    <a:cxn ang="0">
                      <a:pos x="49" y="4"/>
                    </a:cxn>
                    <a:cxn ang="0">
                      <a:pos x="50" y="6"/>
                    </a:cxn>
                    <a:cxn ang="0">
                      <a:pos x="58" y="18"/>
                    </a:cxn>
                    <a:cxn ang="0">
                      <a:pos x="63" y="30"/>
                    </a:cxn>
                    <a:cxn ang="0">
                      <a:pos x="65" y="34"/>
                    </a:cxn>
                    <a:cxn ang="0">
                      <a:pos x="63" y="36"/>
                    </a:cxn>
                    <a:cxn ang="0">
                      <a:pos x="62" y="40"/>
                    </a:cxn>
                    <a:cxn ang="0">
                      <a:pos x="58" y="41"/>
                    </a:cxn>
                    <a:cxn ang="0">
                      <a:pos x="52" y="45"/>
                    </a:cxn>
                    <a:cxn ang="0">
                      <a:pos x="45" y="48"/>
                    </a:cxn>
                    <a:cxn ang="0">
                      <a:pos x="26" y="44"/>
                    </a:cxn>
                  </a:cxnLst>
                  <a:rect l="0" t="0" r="r" b="b"/>
                  <a:pathLst>
                    <a:path w="65" h="48">
                      <a:moveTo>
                        <a:pt x="26" y="44"/>
                      </a:moveTo>
                      <a:lnTo>
                        <a:pt x="18" y="39"/>
                      </a:lnTo>
                      <a:lnTo>
                        <a:pt x="13" y="34"/>
                      </a:lnTo>
                      <a:lnTo>
                        <a:pt x="9" y="28"/>
                      </a:lnTo>
                      <a:lnTo>
                        <a:pt x="4" y="21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6" y="3"/>
                      </a:lnTo>
                      <a:lnTo>
                        <a:pt x="49" y="4"/>
                      </a:lnTo>
                      <a:lnTo>
                        <a:pt x="50" y="6"/>
                      </a:lnTo>
                      <a:lnTo>
                        <a:pt x="58" y="18"/>
                      </a:lnTo>
                      <a:lnTo>
                        <a:pt x="63" y="30"/>
                      </a:lnTo>
                      <a:lnTo>
                        <a:pt x="65" y="34"/>
                      </a:lnTo>
                      <a:lnTo>
                        <a:pt x="63" y="36"/>
                      </a:lnTo>
                      <a:lnTo>
                        <a:pt x="62" y="40"/>
                      </a:lnTo>
                      <a:lnTo>
                        <a:pt x="58" y="41"/>
                      </a:lnTo>
                      <a:lnTo>
                        <a:pt x="52" y="45"/>
                      </a:lnTo>
                      <a:lnTo>
                        <a:pt x="45" y="48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9" name="Freeform 207"/>
                <p:cNvSpPr>
                  <a:spLocks/>
                </p:cNvSpPr>
                <p:nvPr/>
              </p:nvSpPr>
              <p:spPr bwMode="auto">
                <a:xfrm>
                  <a:off x="3550453" y="2117701"/>
                  <a:ext cx="14229" cy="30050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1" y="48"/>
                    </a:cxn>
                    <a:cxn ang="0">
                      <a:pos x="4" y="29"/>
                    </a:cxn>
                    <a:cxn ang="0">
                      <a:pos x="6" y="20"/>
                    </a:cxn>
                    <a:cxn ang="0">
                      <a:pos x="9" y="11"/>
                    </a:cxn>
                    <a:cxn ang="0">
                      <a:pos x="12" y="6"/>
                    </a:cxn>
                    <a:cxn ang="0">
                      <a:pos x="15" y="2"/>
                    </a:cxn>
                    <a:cxn ang="0">
                      <a:pos x="22" y="0"/>
                    </a:cxn>
                    <a:cxn ang="0">
                      <a:pos x="32" y="0"/>
                    </a:cxn>
                    <a:cxn ang="0">
                      <a:pos x="43" y="2"/>
                    </a:cxn>
                    <a:cxn ang="0">
                      <a:pos x="46" y="3"/>
                    </a:cxn>
                    <a:cxn ang="0">
                      <a:pos x="45" y="12"/>
                    </a:cxn>
                    <a:cxn ang="0">
                      <a:pos x="43" y="21"/>
                    </a:cxn>
                    <a:cxn ang="0">
                      <a:pos x="40" y="30"/>
                    </a:cxn>
                    <a:cxn ang="0">
                      <a:pos x="36" y="38"/>
                    </a:cxn>
                    <a:cxn ang="0">
                      <a:pos x="34" y="50"/>
                    </a:cxn>
                    <a:cxn ang="0">
                      <a:pos x="32" y="61"/>
                    </a:cxn>
                    <a:cxn ang="0">
                      <a:pos x="30" y="73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4" y="94"/>
                    </a:cxn>
                    <a:cxn ang="0">
                      <a:pos x="22" y="96"/>
                    </a:cxn>
                    <a:cxn ang="0">
                      <a:pos x="18" y="99"/>
                    </a:cxn>
                    <a:cxn ang="0">
                      <a:pos x="14" y="99"/>
                    </a:cxn>
                    <a:cxn ang="0">
                      <a:pos x="12" y="98"/>
                    </a:cxn>
                    <a:cxn ang="0">
                      <a:pos x="10" y="95"/>
                    </a:cxn>
                    <a:cxn ang="0">
                      <a:pos x="9" y="92"/>
                    </a:cxn>
                    <a:cxn ang="0">
                      <a:pos x="8" y="85"/>
                    </a:cxn>
                    <a:cxn ang="0">
                      <a:pos x="8" y="78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99">
                      <a:moveTo>
                        <a:pt x="0" y="61"/>
                      </a:moveTo>
                      <a:lnTo>
                        <a:pt x="1" y="48"/>
                      </a:lnTo>
                      <a:lnTo>
                        <a:pt x="4" y="29"/>
                      </a:lnTo>
                      <a:lnTo>
                        <a:pt x="6" y="20"/>
                      </a:lnTo>
                      <a:lnTo>
                        <a:pt x="9" y="11"/>
                      </a:lnTo>
                      <a:lnTo>
                        <a:pt x="12" y="6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45" y="12"/>
                      </a:lnTo>
                      <a:lnTo>
                        <a:pt x="43" y="21"/>
                      </a:lnTo>
                      <a:lnTo>
                        <a:pt x="40" y="30"/>
                      </a:lnTo>
                      <a:lnTo>
                        <a:pt x="36" y="38"/>
                      </a:lnTo>
                      <a:lnTo>
                        <a:pt x="34" y="50"/>
                      </a:lnTo>
                      <a:lnTo>
                        <a:pt x="32" y="61"/>
                      </a:lnTo>
                      <a:lnTo>
                        <a:pt x="30" y="73"/>
                      </a:lnTo>
                      <a:lnTo>
                        <a:pt x="27" y="85"/>
                      </a:lnTo>
                      <a:lnTo>
                        <a:pt x="27" y="90"/>
                      </a:lnTo>
                      <a:lnTo>
                        <a:pt x="24" y="94"/>
                      </a:lnTo>
                      <a:lnTo>
                        <a:pt x="22" y="96"/>
                      </a:lnTo>
                      <a:lnTo>
                        <a:pt x="18" y="99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8" y="85"/>
                      </a:lnTo>
                      <a:lnTo>
                        <a:pt x="8" y="78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0" name="Freeform 208"/>
                <p:cNvSpPr>
                  <a:spLocks/>
                </p:cNvSpPr>
                <p:nvPr/>
              </p:nvSpPr>
              <p:spPr bwMode="auto">
                <a:xfrm>
                  <a:off x="3616421" y="2093911"/>
                  <a:ext cx="65968" cy="101418"/>
                </a:xfrm>
                <a:custGeom>
                  <a:avLst/>
                  <a:gdLst/>
                  <a:ahLst/>
                  <a:cxnLst>
                    <a:cxn ang="0">
                      <a:pos x="71" y="180"/>
                    </a:cxn>
                    <a:cxn ang="0">
                      <a:pos x="73" y="161"/>
                    </a:cxn>
                    <a:cxn ang="0">
                      <a:pos x="69" y="143"/>
                    </a:cxn>
                    <a:cxn ang="0">
                      <a:pos x="61" y="135"/>
                    </a:cxn>
                    <a:cxn ang="0">
                      <a:pos x="55" y="134"/>
                    </a:cxn>
                    <a:cxn ang="0">
                      <a:pos x="40" y="138"/>
                    </a:cxn>
                    <a:cxn ang="0">
                      <a:pos x="25" y="136"/>
                    </a:cxn>
                    <a:cxn ang="0">
                      <a:pos x="13" y="130"/>
                    </a:cxn>
                    <a:cxn ang="0">
                      <a:pos x="5" y="119"/>
                    </a:cxn>
                    <a:cxn ang="0">
                      <a:pos x="0" y="101"/>
                    </a:cxn>
                    <a:cxn ang="0">
                      <a:pos x="2" y="87"/>
                    </a:cxn>
                    <a:cxn ang="0">
                      <a:pos x="4" y="82"/>
                    </a:cxn>
                    <a:cxn ang="0">
                      <a:pos x="13" y="84"/>
                    </a:cxn>
                    <a:cxn ang="0">
                      <a:pos x="30" y="88"/>
                    </a:cxn>
                    <a:cxn ang="0">
                      <a:pos x="42" y="88"/>
                    </a:cxn>
                    <a:cxn ang="0">
                      <a:pos x="49" y="84"/>
                    </a:cxn>
                    <a:cxn ang="0">
                      <a:pos x="53" y="79"/>
                    </a:cxn>
                    <a:cxn ang="0">
                      <a:pos x="57" y="71"/>
                    </a:cxn>
                    <a:cxn ang="0">
                      <a:pos x="57" y="55"/>
                    </a:cxn>
                    <a:cxn ang="0">
                      <a:pos x="57" y="33"/>
                    </a:cxn>
                    <a:cxn ang="0">
                      <a:pos x="62" y="22"/>
                    </a:cxn>
                    <a:cxn ang="0">
                      <a:pos x="73" y="31"/>
                    </a:cxn>
                    <a:cxn ang="0">
                      <a:pos x="95" y="66"/>
                    </a:cxn>
                    <a:cxn ang="0">
                      <a:pos x="104" y="73"/>
                    </a:cxn>
                    <a:cxn ang="0">
                      <a:pos x="109" y="68"/>
                    </a:cxn>
                    <a:cxn ang="0">
                      <a:pos x="112" y="53"/>
                    </a:cxn>
                    <a:cxn ang="0">
                      <a:pos x="123" y="33"/>
                    </a:cxn>
                    <a:cxn ang="0">
                      <a:pos x="140" y="12"/>
                    </a:cxn>
                    <a:cxn ang="0">
                      <a:pos x="154" y="2"/>
                    </a:cxn>
                    <a:cxn ang="0">
                      <a:pos x="163" y="0"/>
                    </a:cxn>
                    <a:cxn ang="0">
                      <a:pos x="170" y="13"/>
                    </a:cxn>
                    <a:cxn ang="0">
                      <a:pos x="170" y="35"/>
                    </a:cxn>
                    <a:cxn ang="0">
                      <a:pos x="162" y="66"/>
                    </a:cxn>
                    <a:cxn ang="0">
                      <a:pos x="147" y="106"/>
                    </a:cxn>
                    <a:cxn ang="0">
                      <a:pos x="135" y="136"/>
                    </a:cxn>
                    <a:cxn ang="0">
                      <a:pos x="131" y="157"/>
                    </a:cxn>
                    <a:cxn ang="0">
                      <a:pos x="132" y="184"/>
                    </a:cxn>
                    <a:cxn ang="0">
                      <a:pos x="140" y="214"/>
                    </a:cxn>
                    <a:cxn ang="0">
                      <a:pos x="147" y="232"/>
                    </a:cxn>
                    <a:cxn ang="0">
                      <a:pos x="160" y="245"/>
                    </a:cxn>
                    <a:cxn ang="0">
                      <a:pos x="173" y="252"/>
                    </a:cxn>
                    <a:cxn ang="0">
                      <a:pos x="185" y="252"/>
                    </a:cxn>
                    <a:cxn ang="0">
                      <a:pos x="198" y="253"/>
                    </a:cxn>
                    <a:cxn ang="0">
                      <a:pos x="206" y="266"/>
                    </a:cxn>
                    <a:cxn ang="0">
                      <a:pos x="202" y="279"/>
                    </a:cxn>
                    <a:cxn ang="0">
                      <a:pos x="188" y="288"/>
                    </a:cxn>
                    <a:cxn ang="0">
                      <a:pos x="163" y="305"/>
                    </a:cxn>
                    <a:cxn ang="0">
                      <a:pos x="151" y="320"/>
                    </a:cxn>
                    <a:cxn ang="0">
                      <a:pos x="140" y="324"/>
                    </a:cxn>
                    <a:cxn ang="0">
                      <a:pos x="123" y="325"/>
                    </a:cxn>
                    <a:cxn ang="0">
                      <a:pos x="113" y="321"/>
                    </a:cxn>
                    <a:cxn ang="0">
                      <a:pos x="119" y="312"/>
                    </a:cxn>
                    <a:cxn ang="0">
                      <a:pos x="130" y="301"/>
                    </a:cxn>
                    <a:cxn ang="0">
                      <a:pos x="138" y="289"/>
                    </a:cxn>
                    <a:cxn ang="0">
                      <a:pos x="139" y="280"/>
                    </a:cxn>
                    <a:cxn ang="0">
                      <a:pos x="135" y="274"/>
                    </a:cxn>
                    <a:cxn ang="0">
                      <a:pos x="125" y="267"/>
                    </a:cxn>
                    <a:cxn ang="0">
                      <a:pos x="97" y="259"/>
                    </a:cxn>
                    <a:cxn ang="0">
                      <a:pos x="69" y="254"/>
                    </a:cxn>
                    <a:cxn ang="0">
                      <a:pos x="57" y="249"/>
                    </a:cxn>
                    <a:cxn ang="0">
                      <a:pos x="52" y="245"/>
                    </a:cxn>
                    <a:cxn ang="0">
                      <a:pos x="52" y="228"/>
                    </a:cxn>
                    <a:cxn ang="0">
                      <a:pos x="70" y="188"/>
                    </a:cxn>
                  </a:cxnLst>
                  <a:rect l="0" t="0" r="r" b="b"/>
                  <a:pathLst>
                    <a:path w="206" h="325">
                      <a:moveTo>
                        <a:pt x="70" y="188"/>
                      </a:moveTo>
                      <a:lnTo>
                        <a:pt x="71" y="180"/>
                      </a:lnTo>
                      <a:lnTo>
                        <a:pt x="73" y="171"/>
                      </a:lnTo>
                      <a:lnTo>
                        <a:pt x="73" y="161"/>
                      </a:lnTo>
                      <a:lnTo>
                        <a:pt x="71" y="152"/>
                      </a:lnTo>
                      <a:lnTo>
                        <a:pt x="69" y="143"/>
                      </a:lnTo>
                      <a:lnTo>
                        <a:pt x="65" y="136"/>
                      </a:lnTo>
                      <a:lnTo>
                        <a:pt x="61" y="135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49" y="135"/>
                      </a:lnTo>
                      <a:lnTo>
                        <a:pt x="40" y="138"/>
                      </a:lnTo>
                      <a:lnTo>
                        <a:pt x="31" y="138"/>
                      </a:lnTo>
                      <a:lnTo>
                        <a:pt x="25" y="136"/>
                      </a:lnTo>
                      <a:lnTo>
                        <a:pt x="18" y="134"/>
                      </a:lnTo>
                      <a:lnTo>
                        <a:pt x="13" y="130"/>
                      </a:lnTo>
                      <a:lnTo>
                        <a:pt x="9" y="126"/>
                      </a:lnTo>
                      <a:lnTo>
                        <a:pt x="5" y="119"/>
                      </a:lnTo>
                      <a:lnTo>
                        <a:pt x="3" y="114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13" y="84"/>
                      </a:lnTo>
                      <a:lnTo>
                        <a:pt x="21" y="87"/>
                      </a:lnTo>
                      <a:lnTo>
                        <a:pt x="30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79"/>
                      </a:lnTo>
                      <a:lnTo>
                        <a:pt x="56" y="77"/>
                      </a:lnTo>
                      <a:lnTo>
                        <a:pt x="57" y="71"/>
                      </a:lnTo>
                      <a:lnTo>
                        <a:pt x="57" y="66"/>
                      </a:lnTo>
                      <a:lnTo>
                        <a:pt x="57" y="55"/>
                      </a:lnTo>
                      <a:lnTo>
                        <a:pt x="57" y="40"/>
                      </a:lnTo>
                      <a:lnTo>
                        <a:pt x="57" y="33"/>
                      </a:lnTo>
                      <a:lnTo>
                        <a:pt x="60" y="27"/>
                      </a:lnTo>
                      <a:lnTo>
                        <a:pt x="62" y="22"/>
                      </a:lnTo>
                      <a:lnTo>
                        <a:pt x="66" y="18"/>
                      </a:lnTo>
                      <a:lnTo>
                        <a:pt x="73" y="31"/>
                      </a:lnTo>
                      <a:lnTo>
                        <a:pt x="87" y="56"/>
                      </a:lnTo>
                      <a:lnTo>
                        <a:pt x="95" y="66"/>
                      </a:lnTo>
                      <a:lnTo>
                        <a:pt x="101" y="73"/>
                      </a:lnTo>
                      <a:lnTo>
                        <a:pt x="104" y="73"/>
                      </a:lnTo>
                      <a:lnTo>
                        <a:pt x="106" y="71"/>
                      </a:lnTo>
                      <a:lnTo>
                        <a:pt x="109" y="68"/>
                      </a:lnTo>
                      <a:lnTo>
                        <a:pt x="109" y="62"/>
                      </a:lnTo>
                      <a:lnTo>
                        <a:pt x="112" y="53"/>
                      </a:lnTo>
                      <a:lnTo>
                        <a:pt x="116" y="44"/>
                      </a:lnTo>
                      <a:lnTo>
                        <a:pt x="123" y="33"/>
                      </a:lnTo>
                      <a:lnTo>
                        <a:pt x="131" y="21"/>
                      </a:lnTo>
                      <a:lnTo>
                        <a:pt x="140" y="12"/>
                      </a:lnTo>
                      <a:lnTo>
                        <a:pt x="151" y="4"/>
                      </a:lnTo>
                      <a:lnTo>
                        <a:pt x="154" y="2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2"/>
                      </a:lnTo>
                      <a:lnTo>
                        <a:pt x="170" y="13"/>
                      </a:lnTo>
                      <a:lnTo>
                        <a:pt x="170" y="24"/>
                      </a:lnTo>
                      <a:lnTo>
                        <a:pt x="170" y="35"/>
                      </a:lnTo>
                      <a:lnTo>
                        <a:pt x="169" y="46"/>
                      </a:lnTo>
                      <a:lnTo>
                        <a:pt x="162" y="66"/>
                      </a:lnTo>
                      <a:lnTo>
                        <a:pt x="154" y="86"/>
                      </a:lnTo>
                      <a:lnTo>
                        <a:pt x="147" y="106"/>
                      </a:lnTo>
                      <a:lnTo>
                        <a:pt x="139" y="126"/>
                      </a:lnTo>
                      <a:lnTo>
                        <a:pt x="135" y="136"/>
                      </a:lnTo>
                      <a:lnTo>
                        <a:pt x="132" y="147"/>
                      </a:lnTo>
                      <a:lnTo>
                        <a:pt x="131" y="157"/>
                      </a:lnTo>
                      <a:lnTo>
                        <a:pt x="131" y="169"/>
                      </a:lnTo>
                      <a:lnTo>
                        <a:pt x="132" y="184"/>
                      </a:lnTo>
                      <a:lnTo>
                        <a:pt x="136" y="205"/>
                      </a:lnTo>
                      <a:lnTo>
                        <a:pt x="140" y="214"/>
                      </a:lnTo>
                      <a:lnTo>
                        <a:pt x="144" y="224"/>
                      </a:lnTo>
                      <a:lnTo>
                        <a:pt x="147" y="232"/>
                      </a:lnTo>
                      <a:lnTo>
                        <a:pt x="151" y="237"/>
                      </a:lnTo>
                      <a:lnTo>
                        <a:pt x="160" y="245"/>
                      </a:lnTo>
                      <a:lnTo>
                        <a:pt x="166" y="250"/>
                      </a:lnTo>
                      <a:lnTo>
                        <a:pt x="173" y="252"/>
                      </a:lnTo>
                      <a:lnTo>
                        <a:pt x="179" y="253"/>
                      </a:lnTo>
                      <a:lnTo>
                        <a:pt x="185" y="252"/>
                      </a:lnTo>
                      <a:lnTo>
                        <a:pt x="192" y="252"/>
                      </a:lnTo>
                      <a:lnTo>
                        <a:pt x="198" y="253"/>
                      </a:lnTo>
                      <a:lnTo>
                        <a:pt x="205" y="255"/>
                      </a:lnTo>
                      <a:lnTo>
                        <a:pt x="206" y="266"/>
                      </a:lnTo>
                      <a:lnTo>
                        <a:pt x="205" y="274"/>
                      </a:lnTo>
                      <a:lnTo>
                        <a:pt x="202" y="279"/>
                      </a:lnTo>
                      <a:lnTo>
                        <a:pt x="200" y="283"/>
                      </a:lnTo>
                      <a:lnTo>
                        <a:pt x="188" y="288"/>
                      </a:lnTo>
                      <a:lnTo>
                        <a:pt x="173" y="294"/>
                      </a:lnTo>
                      <a:lnTo>
                        <a:pt x="163" y="305"/>
                      </a:lnTo>
                      <a:lnTo>
                        <a:pt x="154" y="318"/>
                      </a:lnTo>
                      <a:lnTo>
                        <a:pt x="151" y="320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5" y="325"/>
                      </a:lnTo>
                      <a:lnTo>
                        <a:pt x="123" y="325"/>
                      </a:lnTo>
                      <a:lnTo>
                        <a:pt x="113" y="324"/>
                      </a:lnTo>
                      <a:lnTo>
                        <a:pt x="113" y="321"/>
                      </a:lnTo>
                      <a:lnTo>
                        <a:pt x="116" y="318"/>
                      </a:lnTo>
                      <a:lnTo>
                        <a:pt x="119" y="312"/>
                      </a:lnTo>
                      <a:lnTo>
                        <a:pt x="125" y="307"/>
                      </a:lnTo>
                      <a:lnTo>
                        <a:pt x="130" y="301"/>
                      </a:lnTo>
                      <a:lnTo>
                        <a:pt x="135" y="296"/>
                      </a:lnTo>
                      <a:lnTo>
                        <a:pt x="138" y="289"/>
                      </a:lnTo>
                      <a:lnTo>
                        <a:pt x="139" y="284"/>
                      </a:lnTo>
                      <a:lnTo>
                        <a:pt x="139" y="280"/>
                      </a:lnTo>
                      <a:lnTo>
                        <a:pt x="138" y="277"/>
                      </a:lnTo>
                      <a:lnTo>
                        <a:pt x="135" y="274"/>
                      </a:lnTo>
                      <a:lnTo>
                        <a:pt x="132" y="271"/>
                      </a:lnTo>
                      <a:lnTo>
                        <a:pt x="125" y="267"/>
                      </a:lnTo>
                      <a:lnTo>
                        <a:pt x="116" y="264"/>
                      </a:lnTo>
                      <a:lnTo>
                        <a:pt x="97" y="259"/>
                      </a:lnTo>
                      <a:lnTo>
                        <a:pt x="82" y="258"/>
                      </a:lnTo>
                      <a:lnTo>
                        <a:pt x="69" y="254"/>
                      </a:lnTo>
                      <a:lnTo>
                        <a:pt x="60" y="252"/>
                      </a:lnTo>
                      <a:lnTo>
                        <a:pt x="57" y="249"/>
                      </a:lnTo>
                      <a:lnTo>
                        <a:pt x="55" y="248"/>
                      </a:lnTo>
                      <a:lnTo>
                        <a:pt x="52" y="245"/>
                      </a:lnTo>
                      <a:lnTo>
                        <a:pt x="52" y="242"/>
                      </a:lnTo>
                      <a:lnTo>
                        <a:pt x="52" y="228"/>
                      </a:lnTo>
                      <a:lnTo>
                        <a:pt x="55" y="206"/>
                      </a:lnTo>
                      <a:lnTo>
                        <a:pt x="70" y="188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1" name="Freeform 209"/>
                <p:cNvSpPr>
                  <a:spLocks/>
                </p:cNvSpPr>
                <p:nvPr/>
              </p:nvSpPr>
              <p:spPr bwMode="auto">
                <a:xfrm>
                  <a:off x="3582790" y="2235396"/>
                  <a:ext cx="56913" cy="60100"/>
                </a:xfrm>
                <a:custGeom>
                  <a:avLst/>
                  <a:gdLst/>
                  <a:ahLst/>
                  <a:cxnLst>
                    <a:cxn ang="0">
                      <a:pos x="55" y="154"/>
                    </a:cxn>
                    <a:cxn ang="0">
                      <a:pos x="83" y="152"/>
                    </a:cxn>
                    <a:cxn ang="0">
                      <a:pos x="85" y="136"/>
                    </a:cxn>
                    <a:cxn ang="0">
                      <a:pos x="89" y="111"/>
                    </a:cxn>
                    <a:cxn ang="0">
                      <a:pos x="105" y="101"/>
                    </a:cxn>
                    <a:cxn ang="0">
                      <a:pos x="106" y="97"/>
                    </a:cxn>
                    <a:cxn ang="0">
                      <a:pos x="105" y="92"/>
                    </a:cxn>
                    <a:cxn ang="0">
                      <a:pos x="98" y="86"/>
                    </a:cxn>
                    <a:cxn ang="0">
                      <a:pos x="80" y="80"/>
                    </a:cxn>
                    <a:cxn ang="0">
                      <a:pos x="59" y="71"/>
                    </a:cxn>
                    <a:cxn ang="0">
                      <a:pos x="53" y="63"/>
                    </a:cxn>
                    <a:cxn ang="0">
                      <a:pos x="51" y="57"/>
                    </a:cxn>
                    <a:cxn ang="0">
                      <a:pos x="58" y="44"/>
                    </a:cxn>
                    <a:cxn ang="0">
                      <a:pos x="83" y="20"/>
                    </a:cxn>
                    <a:cxn ang="0">
                      <a:pos x="98" y="7"/>
                    </a:cxn>
                    <a:cxn ang="0">
                      <a:pos x="108" y="1"/>
                    </a:cxn>
                    <a:cxn ang="0">
                      <a:pos x="117" y="1"/>
                    </a:cxn>
                    <a:cxn ang="0">
                      <a:pos x="124" y="9"/>
                    </a:cxn>
                    <a:cxn ang="0">
                      <a:pos x="134" y="41"/>
                    </a:cxn>
                    <a:cxn ang="0">
                      <a:pos x="155" y="85"/>
                    </a:cxn>
                    <a:cxn ang="0">
                      <a:pos x="171" y="123"/>
                    </a:cxn>
                    <a:cxn ang="0">
                      <a:pos x="178" y="146"/>
                    </a:cxn>
                    <a:cxn ang="0">
                      <a:pos x="177" y="162"/>
                    </a:cxn>
                    <a:cxn ang="0">
                      <a:pos x="171" y="177"/>
                    </a:cxn>
                    <a:cxn ang="0">
                      <a:pos x="160" y="186"/>
                    </a:cxn>
                    <a:cxn ang="0">
                      <a:pos x="149" y="190"/>
                    </a:cxn>
                    <a:cxn ang="0">
                      <a:pos x="134" y="191"/>
                    </a:cxn>
                    <a:cxn ang="0">
                      <a:pos x="97" y="185"/>
                    </a:cxn>
                    <a:cxn ang="0">
                      <a:pos x="50" y="180"/>
                    </a:cxn>
                    <a:cxn ang="0">
                      <a:pos x="14" y="173"/>
                    </a:cxn>
                    <a:cxn ang="0">
                      <a:pos x="3" y="168"/>
                    </a:cxn>
                    <a:cxn ang="0">
                      <a:pos x="0" y="162"/>
                    </a:cxn>
                    <a:cxn ang="0">
                      <a:pos x="3" y="152"/>
                    </a:cxn>
                    <a:cxn ang="0">
                      <a:pos x="44" y="151"/>
                    </a:cxn>
                  </a:cxnLst>
                  <a:rect l="0" t="0" r="r" b="b"/>
                  <a:pathLst>
                    <a:path w="178" h="191">
                      <a:moveTo>
                        <a:pt x="44" y="151"/>
                      </a:moveTo>
                      <a:lnTo>
                        <a:pt x="55" y="154"/>
                      </a:lnTo>
                      <a:lnTo>
                        <a:pt x="70" y="154"/>
                      </a:lnTo>
                      <a:lnTo>
                        <a:pt x="83" y="152"/>
                      </a:lnTo>
                      <a:lnTo>
                        <a:pt x="94" y="149"/>
                      </a:lnTo>
                      <a:lnTo>
                        <a:pt x="85" y="136"/>
                      </a:lnTo>
                      <a:lnTo>
                        <a:pt x="75" y="117"/>
                      </a:lnTo>
                      <a:lnTo>
                        <a:pt x="89" y="111"/>
                      </a:lnTo>
                      <a:lnTo>
                        <a:pt x="102" y="103"/>
                      </a:lnTo>
                      <a:lnTo>
                        <a:pt x="105" y="101"/>
                      </a:lnTo>
                      <a:lnTo>
                        <a:pt x="106" y="98"/>
                      </a:lnTo>
                      <a:lnTo>
                        <a:pt x="106" y="97"/>
                      </a:lnTo>
                      <a:lnTo>
                        <a:pt x="106" y="94"/>
                      </a:lnTo>
                      <a:lnTo>
                        <a:pt x="105" y="92"/>
                      </a:lnTo>
                      <a:lnTo>
                        <a:pt x="102" y="89"/>
                      </a:lnTo>
                      <a:lnTo>
                        <a:pt x="98" y="86"/>
                      </a:lnTo>
                      <a:lnTo>
                        <a:pt x="93" y="84"/>
                      </a:lnTo>
                      <a:lnTo>
                        <a:pt x="80" y="80"/>
                      </a:lnTo>
                      <a:lnTo>
                        <a:pt x="66" y="73"/>
                      </a:lnTo>
                      <a:lnTo>
                        <a:pt x="59" y="71"/>
                      </a:lnTo>
                      <a:lnTo>
                        <a:pt x="54" y="66"/>
                      </a:lnTo>
                      <a:lnTo>
                        <a:pt x="53" y="63"/>
                      </a:lnTo>
                      <a:lnTo>
                        <a:pt x="51" y="60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8" y="44"/>
                      </a:lnTo>
                      <a:lnTo>
                        <a:pt x="70" y="32"/>
                      </a:lnTo>
                      <a:lnTo>
                        <a:pt x="83" y="20"/>
                      </a:lnTo>
                      <a:lnTo>
                        <a:pt x="92" y="13"/>
                      </a:lnTo>
                      <a:lnTo>
                        <a:pt x="98" y="7"/>
                      </a:lnTo>
                      <a:lnTo>
                        <a:pt x="105" y="4"/>
                      </a:lnTo>
                      <a:lnTo>
                        <a:pt x="108" y="1"/>
                      </a:lnTo>
                      <a:lnTo>
                        <a:pt x="114" y="0"/>
                      </a:lnTo>
                      <a:lnTo>
                        <a:pt x="117" y="1"/>
                      </a:lnTo>
                      <a:lnTo>
                        <a:pt x="121" y="4"/>
                      </a:lnTo>
                      <a:lnTo>
                        <a:pt x="124" y="9"/>
                      </a:lnTo>
                      <a:lnTo>
                        <a:pt x="127" y="18"/>
                      </a:lnTo>
                      <a:lnTo>
                        <a:pt x="134" y="41"/>
                      </a:lnTo>
                      <a:lnTo>
                        <a:pt x="145" y="63"/>
                      </a:lnTo>
                      <a:lnTo>
                        <a:pt x="155" y="85"/>
                      </a:lnTo>
                      <a:lnTo>
                        <a:pt x="164" y="107"/>
                      </a:lnTo>
                      <a:lnTo>
                        <a:pt x="171" y="123"/>
                      </a:lnTo>
                      <a:lnTo>
                        <a:pt x="176" y="138"/>
                      </a:lnTo>
                      <a:lnTo>
                        <a:pt x="178" y="146"/>
                      </a:lnTo>
                      <a:lnTo>
                        <a:pt x="178" y="154"/>
                      </a:lnTo>
                      <a:lnTo>
                        <a:pt x="177" y="162"/>
                      </a:lnTo>
                      <a:lnTo>
                        <a:pt x="174" y="171"/>
                      </a:lnTo>
                      <a:lnTo>
                        <a:pt x="171" y="177"/>
                      </a:lnTo>
                      <a:lnTo>
                        <a:pt x="165" y="182"/>
                      </a:lnTo>
                      <a:lnTo>
                        <a:pt x="160" y="186"/>
                      </a:lnTo>
                      <a:lnTo>
                        <a:pt x="154" y="189"/>
                      </a:lnTo>
                      <a:lnTo>
                        <a:pt x="149" y="190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27" y="190"/>
                      </a:lnTo>
                      <a:lnTo>
                        <a:pt x="97" y="185"/>
                      </a:lnTo>
                      <a:lnTo>
                        <a:pt x="71" y="180"/>
                      </a:lnTo>
                      <a:lnTo>
                        <a:pt x="50" y="180"/>
                      </a:lnTo>
                      <a:lnTo>
                        <a:pt x="20" y="174"/>
                      </a:lnTo>
                      <a:lnTo>
                        <a:pt x="14" y="173"/>
                      </a:lnTo>
                      <a:lnTo>
                        <a:pt x="9" y="171"/>
                      </a:lnTo>
                      <a:lnTo>
                        <a:pt x="3" y="168"/>
                      </a:lnTo>
                      <a:lnTo>
                        <a:pt x="1" y="165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3" y="152"/>
                      </a:lnTo>
                      <a:lnTo>
                        <a:pt x="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2" name="Freeform 210"/>
                <p:cNvSpPr>
                  <a:spLocks/>
                </p:cNvSpPr>
                <p:nvPr/>
              </p:nvSpPr>
              <p:spPr bwMode="auto">
                <a:xfrm>
                  <a:off x="3534931" y="2338066"/>
                  <a:ext cx="41391" cy="41319"/>
                </a:xfrm>
                <a:custGeom>
                  <a:avLst/>
                  <a:gdLst/>
                  <a:ahLst/>
                  <a:cxnLst>
                    <a:cxn ang="0">
                      <a:pos x="66" y="79"/>
                    </a:cxn>
                    <a:cxn ang="0">
                      <a:pos x="68" y="66"/>
                    </a:cxn>
                    <a:cxn ang="0">
                      <a:pos x="68" y="53"/>
                    </a:cxn>
                    <a:cxn ang="0">
                      <a:pos x="62" y="46"/>
                    </a:cxn>
                    <a:cxn ang="0">
                      <a:pos x="59" y="45"/>
                    </a:cxn>
                    <a:cxn ang="0">
                      <a:pos x="48" y="52"/>
                    </a:cxn>
                    <a:cxn ang="0">
                      <a:pos x="33" y="63"/>
                    </a:cxn>
                    <a:cxn ang="0">
                      <a:pos x="13" y="70"/>
                    </a:cxn>
                    <a:cxn ang="0">
                      <a:pos x="5" y="71"/>
                    </a:cxn>
                    <a:cxn ang="0">
                      <a:pos x="2" y="68"/>
                    </a:cxn>
                    <a:cxn ang="0">
                      <a:pos x="13" y="50"/>
                    </a:cxn>
                    <a:cxn ang="0">
                      <a:pos x="33" y="23"/>
                    </a:cxn>
                    <a:cxn ang="0">
                      <a:pos x="43" y="6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62" y="6"/>
                    </a:cxn>
                    <a:cxn ang="0">
                      <a:pos x="74" y="13"/>
                    </a:cxn>
                    <a:cxn ang="0">
                      <a:pos x="90" y="17"/>
                    </a:cxn>
                    <a:cxn ang="0">
                      <a:pos x="101" y="26"/>
                    </a:cxn>
                    <a:cxn ang="0">
                      <a:pos x="112" y="43"/>
                    </a:cxn>
                    <a:cxn ang="0">
                      <a:pos x="125" y="67"/>
                    </a:cxn>
                    <a:cxn ang="0">
                      <a:pos x="128" y="83"/>
                    </a:cxn>
                    <a:cxn ang="0">
                      <a:pos x="127" y="92"/>
                    </a:cxn>
                    <a:cxn ang="0">
                      <a:pos x="125" y="100"/>
                    </a:cxn>
                    <a:cxn ang="0">
                      <a:pos x="118" y="106"/>
                    </a:cxn>
                    <a:cxn ang="0">
                      <a:pos x="103" y="112"/>
                    </a:cxn>
                    <a:cxn ang="0">
                      <a:pos x="73" y="123"/>
                    </a:cxn>
                    <a:cxn ang="0">
                      <a:pos x="49" y="132"/>
                    </a:cxn>
                    <a:cxn ang="0">
                      <a:pos x="40" y="131"/>
                    </a:cxn>
                    <a:cxn ang="0">
                      <a:pos x="39" y="123"/>
                    </a:cxn>
                    <a:cxn ang="0">
                      <a:pos x="44" y="114"/>
                    </a:cxn>
                    <a:cxn ang="0">
                      <a:pos x="64" y="84"/>
                    </a:cxn>
                  </a:cxnLst>
                  <a:rect l="0" t="0" r="r" b="b"/>
                  <a:pathLst>
                    <a:path w="128" h="132">
                      <a:moveTo>
                        <a:pt x="64" y="84"/>
                      </a:moveTo>
                      <a:lnTo>
                        <a:pt x="66" y="79"/>
                      </a:lnTo>
                      <a:lnTo>
                        <a:pt x="68" y="74"/>
                      </a:lnTo>
                      <a:lnTo>
                        <a:pt x="68" y="66"/>
                      </a:lnTo>
                      <a:lnTo>
                        <a:pt x="68" y="59"/>
                      </a:lnTo>
                      <a:lnTo>
                        <a:pt x="68" y="53"/>
                      </a:lnTo>
                      <a:lnTo>
                        <a:pt x="65" y="48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5"/>
                      </a:lnTo>
                      <a:lnTo>
                        <a:pt x="55" y="46"/>
                      </a:lnTo>
                      <a:lnTo>
                        <a:pt x="48" y="52"/>
                      </a:lnTo>
                      <a:lnTo>
                        <a:pt x="40" y="59"/>
                      </a:lnTo>
                      <a:lnTo>
                        <a:pt x="33" y="63"/>
                      </a:lnTo>
                      <a:lnTo>
                        <a:pt x="20" y="68"/>
                      </a:lnTo>
                      <a:lnTo>
                        <a:pt x="13" y="70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0"/>
                      </a:lnTo>
                      <a:lnTo>
                        <a:pt x="2" y="68"/>
                      </a:lnTo>
                      <a:lnTo>
                        <a:pt x="0" y="67"/>
                      </a:lnTo>
                      <a:lnTo>
                        <a:pt x="13" y="50"/>
                      </a:lnTo>
                      <a:lnTo>
                        <a:pt x="29" y="31"/>
                      </a:lnTo>
                      <a:lnTo>
                        <a:pt x="33" y="23"/>
                      </a:lnTo>
                      <a:lnTo>
                        <a:pt x="39" y="11"/>
                      </a:lnTo>
                      <a:lnTo>
                        <a:pt x="43" y="6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62" y="6"/>
                      </a:lnTo>
                      <a:lnTo>
                        <a:pt x="68" y="10"/>
                      </a:lnTo>
                      <a:lnTo>
                        <a:pt x="74" y="13"/>
                      </a:lnTo>
                      <a:lnTo>
                        <a:pt x="83" y="15"/>
                      </a:lnTo>
                      <a:lnTo>
                        <a:pt x="90" y="17"/>
                      </a:lnTo>
                      <a:lnTo>
                        <a:pt x="96" y="20"/>
                      </a:lnTo>
                      <a:lnTo>
                        <a:pt x="101" y="26"/>
                      </a:lnTo>
                      <a:lnTo>
                        <a:pt x="105" y="31"/>
                      </a:lnTo>
                      <a:lnTo>
                        <a:pt x="112" y="43"/>
                      </a:lnTo>
                      <a:lnTo>
                        <a:pt x="118" y="55"/>
                      </a:lnTo>
                      <a:lnTo>
                        <a:pt x="125" y="67"/>
                      </a:lnTo>
                      <a:lnTo>
                        <a:pt x="127" y="79"/>
                      </a:lnTo>
                      <a:lnTo>
                        <a:pt x="128" y="83"/>
                      </a:lnTo>
                      <a:lnTo>
                        <a:pt x="128" y="88"/>
                      </a:lnTo>
                      <a:lnTo>
                        <a:pt x="127" y="92"/>
                      </a:lnTo>
                      <a:lnTo>
                        <a:pt x="126" y="96"/>
                      </a:lnTo>
                      <a:lnTo>
                        <a:pt x="125" y="100"/>
                      </a:lnTo>
                      <a:lnTo>
                        <a:pt x="122" y="103"/>
                      </a:lnTo>
                      <a:lnTo>
                        <a:pt x="118" y="106"/>
                      </a:lnTo>
                      <a:lnTo>
                        <a:pt x="114" y="109"/>
                      </a:lnTo>
                      <a:lnTo>
                        <a:pt x="103" y="112"/>
                      </a:lnTo>
                      <a:lnTo>
                        <a:pt x="90" y="116"/>
                      </a:lnTo>
                      <a:lnTo>
                        <a:pt x="73" y="123"/>
                      </a:lnTo>
                      <a:lnTo>
                        <a:pt x="56" y="131"/>
                      </a:lnTo>
                      <a:lnTo>
                        <a:pt x="49" y="132"/>
                      </a:lnTo>
                      <a:lnTo>
                        <a:pt x="43" y="132"/>
                      </a:lnTo>
                      <a:lnTo>
                        <a:pt x="40" y="131"/>
                      </a:lnTo>
                      <a:lnTo>
                        <a:pt x="39" y="127"/>
                      </a:lnTo>
                      <a:lnTo>
                        <a:pt x="39" y="123"/>
                      </a:lnTo>
                      <a:lnTo>
                        <a:pt x="40" y="118"/>
                      </a:lnTo>
                      <a:lnTo>
                        <a:pt x="44" y="114"/>
                      </a:lnTo>
                      <a:lnTo>
                        <a:pt x="48" y="109"/>
                      </a:lnTo>
                      <a:lnTo>
                        <a:pt x="64" y="84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3" name="Freeform 211"/>
                <p:cNvSpPr>
                  <a:spLocks/>
                </p:cNvSpPr>
                <p:nvPr/>
              </p:nvSpPr>
              <p:spPr bwMode="auto">
                <a:xfrm>
                  <a:off x="3585378" y="2325546"/>
                  <a:ext cx="31044" cy="36310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29" y="56"/>
                    </a:cxn>
                    <a:cxn ang="0">
                      <a:pos x="39" y="51"/>
                    </a:cxn>
                    <a:cxn ang="0">
                      <a:pos x="46" y="43"/>
                    </a:cxn>
                    <a:cxn ang="0">
                      <a:pos x="53" y="34"/>
                    </a:cxn>
                    <a:cxn ang="0">
                      <a:pos x="59" y="25"/>
                    </a:cxn>
                    <a:cxn ang="0">
                      <a:pos x="72" y="11"/>
                    </a:cxn>
                    <a:cxn ang="0">
                      <a:pos x="77" y="5"/>
                    </a:cxn>
                    <a:cxn ang="0">
                      <a:pos x="84" y="1"/>
                    </a:cxn>
                    <a:cxn ang="0">
                      <a:pos x="85" y="0"/>
                    </a:cxn>
                    <a:cxn ang="0">
                      <a:pos x="88" y="1"/>
                    </a:cxn>
                    <a:cxn ang="0">
                      <a:pos x="89" y="3"/>
                    </a:cxn>
                    <a:cxn ang="0">
                      <a:pos x="90" y="5"/>
                    </a:cxn>
                    <a:cxn ang="0">
                      <a:pos x="93" y="17"/>
                    </a:cxn>
                    <a:cxn ang="0">
                      <a:pos x="94" y="27"/>
                    </a:cxn>
                    <a:cxn ang="0">
                      <a:pos x="94" y="31"/>
                    </a:cxn>
                    <a:cxn ang="0">
                      <a:pos x="93" y="36"/>
                    </a:cxn>
                    <a:cxn ang="0">
                      <a:pos x="90" y="40"/>
                    </a:cxn>
                    <a:cxn ang="0">
                      <a:pos x="85" y="46"/>
                    </a:cxn>
                    <a:cxn ang="0">
                      <a:pos x="71" y="57"/>
                    </a:cxn>
                    <a:cxn ang="0">
                      <a:pos x="57" y="70"/>
                    </a:cxn>
                    <a:cxn ang="0">
                      <a:pos x="50" y="77"/>
                    </a:cxn>
                    <a:cxn ang="0">
                      <a:pos x="44" y="83"/>
                    </a:cxn>
                    <a:cxn ang="0">
                      <a:pos x="39" y="90"/>
                    </a:cxn>
                    <a:cxn ang="0">
                      <a:pos x="33" y="97"/>
                    </a:cxn>
                    <a:cxn ang="0">
                      <a:pos x="29" y="103"/>
                    </a:cxn>
                    <a:cxn ang="0">
                      <a:pos x="24" y="108"/>
                    </a:cxn>
                    <a:cxn ang="0">
                      <a:pos x="18" y="112"/>
                    </a:cxn>
                    <a:cxn ang="0">
                      <a:pos x="13" y="114"/>
                    </a:cxn>
                    <a:cxn ang="0">
                      <a:pos x="6" y="114"/>
                    </a:cxn>
                    <a:cxn ang="0">
                      <a:pos x="2" y="112"/>
                    </a:cxn>
                    <a:cxn ang="0">
                      <a:pos x="1" y="108"/>
                    </a:cxn>
                    <a:cxn ang="0">
                      <a:pos x="0" y="104"/>
                    </a:cxn>
                    <a:cxn ang="0">
                      <a:pos x="1" y="93"/>
                    </a:cxn>
                    <a:cxn ang="0">
                      <a:pos x="2" y="84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94" h="114">
                      <a:moveTo>
                        <a:pt x="18" y="61"/>
                      </a:moveTo>
                      <a:lnTo>
                        <a:pt x="29" y="56"/>
                      </a:lnTo>
                      <a:lnTo>
                        <a:pt x="39" y="51"/>
                      </a:lnTo>
                      <a:lnTo>
                        <a:pt x="46" y="43"/>
                      </a:lnTo>
                      <a:lnTo>
                        <a:pt x="53" y="34"/>
                      </a:lnTo>
                      <a:lnTo>
                        <a:pt x="59" y="25"/>
                      </a:lnTo>
                      <a:lnTo>
                        <a:pt x="72" y="11"/>
                      </a:lnTo>
                      <a:lnTo>
                        <a:pt x="77" y="5"/>
                      </a:lnTo>
                      <a:lnTo>
                        <a:pt x="84" y="1"/>
                      </a:lnTo>
                      <a:lnTo>
                        <a:pt x="85" y="0"/>
                      </a:lnTo>
                      <a:lnTo>
                        <a:pt x="88" y="1"/>
                      </a:lnTo>
                      <a:lnTo>
                        <a:pt x="89" y="3"/>
                      </a:lnTo>
                      <a:lnTo>
                        <a:pt x="90" y="5"/>
                      </a:lnTo>
                      <a:lnTo>
                        <a:pt x="93" y="17"/>
                      </a:lnTo>
                      <a:lnTo>
                        <a:pt x="94" y="27"/>
                      </a:lnTo>
                      <a:lnTo>
                        <a:pt x="94" y="31"/>
                      </a:lnTo>
                      <a:lnTo>
                        <a:pt x="93" y="36"/>
                      </a:lnTo>
                      <a:lnTo>
                        <a:pt x="90" y="40"/>
                      </a:lnTo>
                      <a:lnTo>
                        <a:pt x="85" y="46"/>
                      </a:lnTo>
                      <a:lnTo>
                        <a:pt x="71" y="57"/>
                      </a:lnTo>
                      <a:lnTo>
                        <a:pt x="57" y="70"/>
                      </a:lnTo>
                      <a:lnTo>
                        <a:pt x="50" y="77"/>
                      </a:lnTo>
                      <a:lnTo>
                        <a:pt x="44" y="83"/>
                      </a:lnTo>
                      <a:lnTo>
                        <a:pt x="39" y="90"/>
                      </a:lnTo>
                      <a:lnTo>
                        <a:pt x="33" y="97"/>
                      </a:lnTo>
                      <a:lnTo>
                        <a:pt x="29" y="103"/>
                      </a:lnTo>
                      <a:lnTo>
                        <a:pt x="24" y="108"/>
                      </a:lnTo>
                      <a:lnTo>
                        <a:pt x="18" y="112"/>
                      </a:lnTo>
                      <a:lnTo>
                        <a:pt x="13" y="114"/>
                      </a:lnTo>
                      <a:lnTo>
                        <a:pt x="6" y="114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93"/>
                      </a:lnTo>
                      <a:lnTo>
                        <a:pt x="2" y="84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4" name="Freeform 212"/>
                <p:cNvSpPr>
                  <a:spLocks/>
                </p:cNvSpPr>
                <p:nvPr/>
              </p:nvSpPr>
              <p:spPr bwMode="auto">
                <a:xfrm>
                  <a:off x="3577617" y="2340571"/>
                  <a:ext cx="62087" cy="92654"/>
                </a:xfrm>
                <a:custGeom>
                  <a:avLst/>
                  <a:gdLst/>
                  <a:ahLst/>
                  <a:cxnLst>
                    <a:cxn ang="0">
                      <a:pos x="111" y="204"/>
                    </a:cxn>
                    <a:cxn ang="0">
                      <a:pos x="129" y="172"/>
                    </a:cxn>
                    <a:cxn ang="0">
                      <a:pos x="142" y="155"/>
                    </a:cxn>
                    <a:cxn ang="0">
                      <a:pos x="154" y="147"/>
                    </a:cxn>
                    <a:cxn ang="0">
                      <a:pos x="162" y="142"/>
                    </a:cxn>
                    <a:cxn ang="0">
                      <a:pos x="165" y="138"/>
                    </a:cxn>
                    <a:cxn ang="0">
                      <a:pos x="168" y="107"/>
                    </a:cxn>
                    <a:cxn ang="0">
                      <a:pos x="169" y="59"/>
                    </a:cxn>
                    <a:cxn ang="0">
                      <a:pos x="173" y="37"/>
                    </a:cxn>
                    <a:cxn ang="0">
                      <a:pos x="180" y="24"/>
                    </a:cxn>
                    <a:cxn ang="0">
                      <a:pos x="187" y="14"/>
                    </a:cxn>
                    <a:cxn ang="0">
                      <a:pos x="191" y="5"/>
                    </a:cxn>
                    <a:cxn ang="0">
                      <a:pos x="190" y="0"/>
                    </a:cxn>
                    <a:cxn ang="0">
                      <a:pos x="177" y="2"/>
                    </a:cxn>
                    <a:cxn ang="0">
                      <a:pos x="160" y="10"/>
                    </a:cxn>
                    <a:cxn ang="0">
                      <a:pos x="133" y="29"/>
                    </a:cxn>
                    <a:cxn ang="0">
                      <a:pos x="132" y="32"/>
                    </a:cxn>
                    <a:cxn ang="0">
                      <a:pos x="136" y="35"/>
                    </a:cxn>
                    <a:cxn ang="0">
                      <a:pos x="142" y="40"/>
                    </a:cxn>
                    <a:cxn ang="0">
                      <a:pos x="147" y="53"/>
                    </a:cxn>
                    <a:cxn ang="0">
                      <a:pos x="149" y="59"/>
                    </a:cxn>
                    <a:cxn ang="0">
                      <a:pos x="146" y="66"/>
                    </a:cxn>
                    <a:cxn ang="0">
                      <a:pos x="132" y="82"/>
                    </a:cxn>
                    <a:cxn ang="0">
                      <a:pos x="118" y="95"/>
                    </a:cxn>
                    <a:cxn ang="0">
                      <a:pos x="112" y="104"/>
                    </a:cxn>
                    <a:cxn ang="0">
                      <a:pos x="111" y="111"/>
                    </a:cxn>
                    <a:cxn ang="0">
                      <a:pos x="120" y="117"/>
                    </a:cxn>
                    <a:cxn ang="0">
                      <a:pos x="124" y="121"/>
                    </a:cxn>
                    <a:cxn ang="0">
                      <a:pos x="127" y="128"/>
                    </a:cxn>
                    <a:cxn ang="0">
                      <a:pos x="121" y="136"/>
                    </a:cxn>
                    <a:cxn ang="0">
                      <a:pos x="112" y="143"/>
                    </a:cxn>
                    <a:cxn ang="0">
                      <a:pos x="93" y="155"/>
                    </a:cxn>
                    <a:cxn ang="0">
                      <a:pos x="68" y="178"/>
                    </a:cxn>
                    <a:cxn ang="0">
                      <a:pos x="49" y="203"/>
                    </a:cxn>
                    <a:cxn ang="0">
                      <a:pos x="33" y="224"/>
                    </a:cxn>
                    <a:cxn ang="0">
                      <a:pos x="20" y="238"/>
                    </a:cxn>
                    <a:cxn ang="0">
                      <a:pos x="6" y="268"/>
                    </a:cxn>
                    <a:cxn ang="0">
                      <a:pos x="1" y="282"/>
                    </a:cxn>
                    <a:cxn ang="0">
                      <a:pos x="0" y="290"/>
                    </a:cxn>
                    <a:cxn ang="0">
                      <a:pos x="4" y="296"/>
                    </a:cxn>
                    <a:cxn ang="0">
                      <a:pos x="14" y="299"/>
                    </a:cxn>
                    <a:cxn ang="0">
                      <a:pos x="28" y="294"/>
                    </a:cxn>
                    <a:cxn ang="0">
                      <a:pos x="50" y="278"/>
                    </a:cxn>
                    <a:cxn ang="0">
                      <a:pos x="73" y="256"/>
                    </a:cxn>
                    <a:cxn ang="0">
                      <a:pos x="84" y="242"/>
                    </a:cxn>
                    <a:cxn ang="0">
                      <a:pos x="99" y="230"/>
                    </a:cxn>
                  </a:cxnLst>
                  <a:rect l="0" t="0" r="r" b="b"/>
                  <a:pathLst>
                    <a:path w="191" h="299">
                      <a:moveTo>
                        <a:pt x="99" y="221"/>
                      </a:moveTo>
                      <a:lnTo>
                        <a:pt x="111" y="204"/>
                      </a:lnTo>
                      <a:lnTo>
                        <a:pt x="124" y="182"/>
                      </a:lnTo>
                      <a:lnTo>
                        <a:pt x="129" y="172"/>
                      </a:lnTo>
                      <a:lnTo>
                        <a:pt x="136" y="163"/>
                      </a:lnTo>
                      <a:lnTo>
                        <a:pt x="142" y="155"/>
                      </a:lnTo>
                      <a:lnTo>
                        <a:pt x="149" y="150"/>
                      </a:lnTo>
                      <a:lnTo>
                        <a:pt x="154" y="147"/>
                      </a:lnTo>
                      <a:lnTo>
                        <a:pt x="159" y="145"/>
                      </a:lnTo>
                      <a:lnTo>
                        <a:pt x="162" y="142"/>
                      </a:lnTo>
                      <a:lnTo>
                        <a:pt x="164" y="141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68" y="107"/>
                      </a:lnTo>
                      <a:lnTo>
                        <a:pt x="168" y="75"/>
                      </a:lnTo>
                      <a:lnTo>
                        <a:pt x="169" y="59"/>
                      </a:lnTo>
                      <a:lnTo>
                        <a:pt x="172" y="44"/>
                      </a:lnTo>
                      <a:lnTo>
                        <a:pt x="173" y="37"/>
                      </a:lnTo>
                      <a:lnTo>
                        <a:pt x="176" y="31"/>
                      </a:lnTo>
                      <a:lnTo>
                        <a:pt x="180" y="24"/>
                      </a:lnTo>
                      <a:lnTo>
                        <a:pt x="184" y="19"/>
                      </a:lnTo>
                      <a:lnTo>
                        <a:pt x="187" y="14"/>
                      </a:lnTo>
                      <a:lnTo>
                        <a:pt x="190" y="10"/>
                      </a:lnTo>
                      <a:lnTo>
                        <a:pt x="191" y="5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7" y="2"/>
                      </a:lnTo>
                      <a:lnTo>
                        <a:pt x="169" y="5"/>
                      </a:lnTo>
                      <a:lnTo>
                        <a:pt x="160" y="10"/>
                      </a:lnTo>
                      <a:lnTo>
                        <a:pt x="145" y="20"/>
                      </a:lnTo>
                      <a:lnTo>
                        <a:pt x="133" y="29"/>
                      </a:lnTo>
                      <a:lnTo>
                        <a:pt x="132" y="31"/>
                      </a:lnTo>
                      <a:lnTo>
                        <a:pt x="132" y="32"/>
                      </a:lnTo>
                      <a:lnTo>
                        <a:pt x="133" y="33"/>
                      </a:lnTo>
                      <a:lnTo>
                        <a:pt x="136" y="35"/>
                      </a:lnTo>
                      <a:lnTo>
                        <a:pt x="140" y="37"/>
                      </a:lnTo>
                      <a:lnTo>
                        <a:pt x="142" y="40"/>
                      </a:lnTo>
                      <a:lnTo>
                        <a:pt x="145" y="46"/>
                      </a:lnTo>
                      <a:lnTo>
                        <a:pt x="147" y="53"/>
                      </a:lnTo>
                      <a:lnTo>
                        <a:pt x="149" y="55"/>
                      </a:lnTo>
                      <a:lnTo>
                        <a:pt x="149" y="59"/>
                      </a:lnTo>
                      <a:lnTo>
                        <a:pt x="147" y="62"/>
                      </a:lnTo>
                      <a:lnTo>
                        <a:pt x="146" y="66"/>
                      </a:lnTo>
                      <a:lnTo>
                        <a:pt x="140" y="75"/>
                      </a:lnTo>
                      <a:lnTo>
                        <a:pt x="132" y="82"/>
                      </a:lnTo>
                      <a:lnTo>
                        <a:pt x="125" y="88"/>
                      </a:lnTo>
                      <a:lnTo>
                        <a:pt x="118" y="95"/>
                      </a:lnTo>
                      <a:lnTo>
                        <a:pt x="115" y="99"/>
                      </a:lnTo>
                      <a:lnTo>
                        <a:pt x="112" y="104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5" y="115"/>
                      </a:lnTo>
                      <a:lnTo>
                        <a:pt x="120" y="117"/>
                      </a:lnTo>
                      <a:lnTo>
                        <a:pt x="123" y="119"/>
                      </a:lnTo>
                      <a:lnTo>
                        <a:pt x="124" y="121"/>
                      </a:lnTo>
                      <a:lnTo>
                        <a:pt x="125" y="124"/>
                      </a:lnTo>
                      <a:lnTo>
                        <a:pt x="127" y="128"/>
                      </a:lnTo>
                      <a:lnTo>
                        <a:pt x="125" y="132"/>
                      </a:lnTo>
                      <a:lnTo>
                        <a:pt x="121" y="136"/>
                      </a:lnTo>
                      <a:lnTo>
                        <a:pt x="118" y="139"/>
                      </a:lnTo>
                      <a:lnTo>
                        <a:pt x="112" y="143"/>
                      </a:lnTo>
                      <a:lnTo>
                        <a:pt x="101" y="150"/>
                      </a:lnTo>
                      <a:lnTo>
                        <a:pt x="93" y="155"/>
                      </a:lnTo>
                      <a:lnTo>
                        <a:pt x="80" y="167"/>
                      </a:lnTo>
                      <a:lnTo>
                        <a:pt x="68" y="178"/>
                      </a:lnTo>
                      <a:lnTo>
                        <a:pt x="59" y="190"/>
                      </a:lnTo>
                      <a:lnTo>
                        <a:pt x="49" y="203"/>
                      </a:lnTo>
                      <a:lnTo>
                        <a:pt x="41" y="213"/>
                      </a:lnTo>
                      <a:lnTo>
                        <a:pt x="33" y="224"/>
                      </a:lnTo>
                      <a:lnTo>
                        <a:pt x="27" y="230"/>
                      </a:lnTo>
                      <a:lnTo>
                        <a:pt x="20" y="238"/>
                      </a:lnTo>
                      <a:lnTo>
                        <a:pt x="14" y="252"/>
                      </a:lnTo>
                      <a:lnTo>
                        <a:pt x="6" y="268"/>
                      </a:lnTo>
                      <a:lnTo>
                        <a:pt x="4" y="274"/>
                      </a:lnTo>
                      <a:lnTo>
                        <a:pt x="1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lnTo>
                        <a:pt x="1" y="294"/>
                      </a:lnTo>
                      <a:lnTo>
                        <a:pt x="4" y="296"/>
                      </a:lnTo>
                      <a:lnTo>
                        <a:pt x="9" y="299"/>
                      </a:lnTo>
                      <a:lnTo>
                        <a:pt x="14" y="299"/>
                      </a:lnTo>
                      <a:lnTo>
                        <a:pt x="22" y="296"/>
                      </a:lnTo>
                      <a:lnTo>
                        <a:pt x="28" y="294"/>
                      </a:lnTo>
                      <a:lnTo>
                        <a:pt x="41" y="285"/>
                      </a:lnTo>
                      <a:lnTo>
                        <a:pt x="50" y="278"/>
                      </a:lnTo>
                      <a:lnTo>
                        <a:pt x="62" y="266"/>
                      </a:lnTo>
                      <a:lnTo>
                        <a:pt x="73" y="256"/>
                      </a:lnTo>
                      <a:lnTo>
                        <a:pt x="79" y="250"/>
                      </a:lnTo>
                      <a:lnTo>
                        <a:pt x="84" y="242"/>
                      </a:lnTo>
                      <a:lnTo>
                        <a:pt x="92" y="235"/>
                      </a:lnTo>
                      <a:lnTo>
                        <a:pt x="99" y="230"/>
                      </a:lnTo>
                      <a:lnTo>
                        <a:pt x="99" y="221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5" name="Freeform 213"/>
                <p:cNvSpPr>
                  <a:spLocks/>
                </p:cNvSpPr>
                <p:nvPr/>
              </p:nvSpPr>
              <p:spPr bwMode="auto">
                <a:xfrm>
                  <a:off x="3628062" y="2395662"/>
                  <a:ext cx="11642" cy="3255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67"/>
                    </a:cxn>
                    <a:cxn ang="0">
                      <a:pos x="2" y="52"/>
                    </a:cxn>
                    <a:cxn ang="0">
                      <a:pos x="3" y="36"/>
                    </a:cxn>
                    <a:cxn ang="0">
                      <a:pos x="5" y="20"/>
                    </a:cxn>
                    <a:cxn ang="0">
                      <a:pos x="5" y="17"/>
                    </a:cxn>
                    <a:cxn ang="0">
                      <a:pos x="7" y="11"/>
                    </a:cxn>
                    <a:cxn ang="0">
                      <a:pos x="10" y="7"/>
                    </a:cxn>
                    <a:cxn ang="0">
                      <a:pos x="14" y="4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9" y="0"/>
                    </a:cxn>
                    <a:cxn ang="0">
                      <a:pos x="33" y="2"/>
                    </a:cxn>
                    <a:cxn ang="0">
                      <a:pos x="36" y="5"/>
                    </a:cxn>
                    <a:cxn ang="0">
                      <a:pos x="37" y="7"/>
                    </a:cxn>
                    <a:cxn ang="0">
                      <a:pos x="37" y="13"/>
                    </a:cxn>
                    <a:cxn ang="0">
                      <a:pos x="37" y="17"/>
                    </a:cxn>
                    <a:cxn ang="0">
                      <a:pos x="37" y="26"/>
                    </a:cxn>
                    <a:cxn ang="0">
                      <a:pos x="36" y="33"/>
                    </a:cxn>
                    <a:cxn ang="0">
                      <a:pos x="36" y="48"/>
                    </a:cxn>
                    <a:cxn ang="0">
                      <a:pos x="34" y="62"/>
                    </a:cxn>
                    <a:cxn ang="0">
                      <a:pos x="34" y="76"/>
                    </a:cxn>
                    <a:cxn ang="0">
                      <a:pos x="32" y="90"/>
                    </a:cxn>
                    <a:cxn ang="0">
                      <a:pos x="32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3" y="105"/>
                    </a:cxn>
                    <a:cxn ang="0">
                      <a:pos x="16" y="105"/>
                    </a:cxn>
                    <a:cxn ang="0">
                      <a:pos x="10" y="103"/>
                    </a:cxn>
                    <a:cxn ang="0">
                      <a:pos x="7" y="102"/>
                    </a:cxn>
                    <a:cxn ang="0">
                      <a:pos x="5" y="99"/>
                    </a:cxn>
                    <a:cxn ang="0">
                      <a:pos x="3" y="97"/>
                    </a:cxn>
                    <a:cxn ang="0">
                      <a:pos x="2" y="9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105">
                      <a:moveTo>
                        <a:pt x="0" y="83"/>
                      </a:moveTo>
                      <a:lnTo>
                        <a:pt x="1" y="67"/>
                      </a:lnTo>
                      <a:lnTo>
                        <a:pt x="2" y="52"/>
                      </a:lnTo>
                      <a:lnTo>
                        <a:pt x="3" y="36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11"/>
                      </a:lnTo>
                      <a:lnTo>
                        <a:pt x="10" y="7"/>
                      </a:lnTo>
                      <a:lnTo>
                        <a:pt x="14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7" y="13"/>
                      </a:lnTo>
                      <a:lnTo>
                        <a:pt x="37" y="17"/>
                      </a:lnTo>
                      <a:lnTo>
                        <a:pt x="37" y="26"/>
                      </a:lnTo>
                      <a:lnTo>
                        <a:pt x="36" y="33"/>
                      </a:lnTo>
                      <a:lnTo>
                        <a:pt x="36" y="48"/>
                      </a:lnTo>
                      <a:lnTo>
                        <a:pt x="34" y="62"/>
                      </a:lnTo>
                      <a:lnTo>
                        <a:pt x="34" y="76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3" y="105"/>
                      </a:lnTo>
                      <a:lnTo>
                        <a:pt x="16" y="105"/>
                      </a:lnTo>
                      <a:lnTo>
                        <a:pt x="10" y="103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3" y="97"/>
                      </a:lnTo>
                      <a:lnTo>
                        <a:pt x="2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6" name="Freeform 214"/>
                <p:cNvSpPr>
                  <a:spLocks/>
                </p:cNvSpPr>
                <p:nvPr/>
              </p:nvSpPr>
              <p:spPr bwMode="auto">
                <a:xfrm>
                  <a:off x="3647465" y="2338066"/>
                  <a:ext cx="32338" cy="37562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4" y="75"/>
                    </a:cxn>
                    <a:cxn ang="0">
                      <a:pos x="8" y="68"/>
                    </a:cxn>
                    <a:cxn ang="0">
                      <a:pos x="12" y="62"/>
                    </a:cxn>
                    <a:cxn ang="0">
                      <a:pos x="17" y="55"/>
                    </a:cxn>
                    <a:cxn ang="0">
                      <a:pos x="22" y="49"/>
                    </a:cxn>
                    <a:cxn ang="0">
                      <a:pos x="27" y="45"/>
                    </a:cxn>
                    <a:cxn ang="0">
                      <a:pos x="32" y="43"/>
                    </a:cxn>
                    <a:cxn ang="0">
                      <a:pos x="43" y="39"/>
                    </a:cxn>
                    <a:cxn ang="0">
                      <a:pos x="51" y="32"/>
                    </a:cxn>
                    <a:cxn ang="0">
                      <a:pos x="58" y="26"/>
                    </a:cxn>
                    <a:cxn ang="0">
                      <a:pos x="66" y="18"/>
                    </a:cxn>
                    <a:cxn ang="0">
                      <a:pos x="79" y="8"/>
                    </a:cxn>
                    <a:cxn ang="0">
                      <a:pos x="91" y="1"/>
                    </a:cxn>
                    <a:cxn ang="0">
                      <a:pos x="92" y="0"/>
                    </a:cxn>
                    <a:cxn ang="0">
                      <a:pos x="95" y="1"/>
                    </a:cxn>
                    <a:cxn ang="0">
                      <a:pos x="96" y="1"/>
                    </a:cxn>
                    <a:cxn ang="0">
                      <a:pos x="97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6" y="32"/>
                    </a:cxn>
                    <a:cxn ang="0">
                      <a:pos x="95" y="44"/>
                    </a:cxn>
                    <a:cxn ang="0">
                      <a:pos x="92" y="55"/>
                    </a:cxn>
                    <a:cxn ang="0">
                      <a:pos x="89" y="67"/>
                    </a:cxn>
                    <a:cxn ang="0">
                      <a:pos x="87" y="70"/>
                    </a:cxn>
                    <a:cxn ang="0">
                      <a:pos x="85" y="72"/>
                    </a:cxn>
                    <a:cxn ang="0">
                      <a:pos x="82" y="74"/>
                    </a:cxn>
                    <a:cxn ang="0">
                      <a:pos x="79" y="75"/>
                    </a:cxn>
                    <a:cxn ang="0">
                      <a:pos x="71" y="75"/>
                    </a:cxn>
                    <a:cxn ang="0">
                      <a:pos x="62" y="74"/>
                    </a:cxn>
                    <a:cxn ang="0">
                      <a:pos x="53" y="74"/>
                    </a:cxn>
                    <a:cxn ang="0">
                      <a:pos x="45" y="76"/>
                    </a:cxn>
                    <a:cxn ang="0">
                      <a:pos x="41" y="77"/>
                    </a:cxn>
                    <a:cxn ang="0">
                      <a:pos x="39" y="81"/>
                    </a:cxn>
                    <a:cxn ang="0">
                      <a:pos x="36" y="85"/>
                    </a:cxn>
                    <a:cxn ang="0">
                      <a:pos x="34" y="90"/>
                    </a:cxn>
                    <a:cxn ang="0">
                      <a:pos x="31" y="103"/>
                    </a:cxn>
                    <a:cxn ang="0">
                      <a:pos x="25" y="116"/>
                    </a:cxn>
                    <a:cxn ang="0">
                      <a:pos x="21" y="120"/>
                    </a:cxn>
                    <a:cxn ang="0">
                      <a:pos x="18" y="123"/>
                    </a:cxn>
                    <a:cxn ang="0">
                      <a:pos x="14" y="123"/>
                    </a:cxn>
                    <a:cxn ang="0">
                      <a:pos x="12" y="122"/>
                    </a:cxn>
                    <a:cxn ang="0">
                      <a:pos x="6" y="115"/>
                    </a:cxn>
                    <a:cxn ang="0">
                      <a:pos x="3" y="105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8" h="123">
                      <a:moveTo>
                        <a:pt x="0" y="88"/>
                      </a:moveTo>
                      <a:lnTo>
                        <a:pt x="1" y="81"/>
                      </a:lnTo>
                      <a:lnTo>
                        <a:pt x="4" y="75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7" y="55"/>
                      </a:lnTo>
                      <a:lnTo>
                        <a:pt x="22" y="49"/>
                      </a:lnTo>
                      <a:lnTo>
                        <a:pt x="27" y="45"/>
                      </a:lnTo>
                      <a:lnTo>
                        <a:pt x="32" y="43"/>
                      </a:lnTo>
                      <a:lnTo>
                        <a:pt x="43" y="39"/>
                      </a:lnTo>
                      <a:lnTo>
                        <a:pt x="51" y="32"/>
                      </a:lnTo>
                      <a:lnTo>
                        <a:pt x="58" y="26"/>
                      </a:lnTo>
                      <a:lnTo>
                        <a:pt x="66" y="18"/>
                      </a:lnTo>
                      <a:lnTo>
                        <a:pt x="79" y="8"/>
                      </a:lnTo>
                      <a:lnTo>
                        <a:pt x="91" y="1"/>
                      </a:lnTo>
                      <a:lnTo>
                        <a:pt x="92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6" y="32"/>
                      </a:lnTo>
                      <a:lnTo>
                        <a:pt x="95" y="44"/>
                      </a:lnTo>
                      <a:lnTo>
                        <a:pt x="92" y="55"/>
                      </a:lnTo>
                      <a:lnTo>
                        <a:pt x="89" y="67"/>
                      </a:lnTo>
                      <a:lnTo>
                        <a:pt x="87" y="70"/>
                      </a:lnTo>
                      <a:lnTo>
                        <a:pt x="85" y="72"/>
                      </a:lnTo>
                      <a:lnTo>
                        <a:pt x="82" y="74"/>
                      </a:lnTo>
                      <a:lnTo>
                        <a:pt x="79" y="75"/>
                      </a:lnTo>
                      <a:lnTo>
                        <a:pt x="71" y="75"/>
                      </a:lnTo>
                      <a:lnTo>
                        <a:pt x="62" y="74"/>
                      </a:lnTo>
                      <a:lnTo>
                        <a:pt x="53" y="74"/>
                      </a:lnTo>
                      <a:lnTo>
                        <a:pt x="45" y="76"/>
                      </a:lnTo>
                      <a:lnTo>
                        <a:pt x="41" y="77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4" y="90"/>
                      </a:lnTo>
                      <a:lnTo>
                        <a:pt x="31" y="103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18" y="123"/>
                      </a:lnTo>
                      <a:lnTo>
                        <a:pt x="14" y="123"/>
                      </a:lnTo>
                      <a:lnTo>
                        <a:pt x="12" y="122"/>
                      </a:lnTo>
                      <a:lnTo>
                        <a:pt x="6" y="115"/>
                      </a:lnTo>
                      <a:lnTo>
                        <a:pt x="3" y="105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0" name="Freeform 217"/>
              <p:cNvSpPr>
                <a:spLocks/>
              </p:cNvSpPr>
              <p:nvPr/>
            </p:nvSpPr>
            <p:spPr bwMode="auto">
              <a:xfrm>
                <a:off x="3387591" y="3796440"/>
                <a:ext cx="16770" cy="18940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24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25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29"/>
              <p:cNvSpPr>
                <a:spLocks/>
              </p:cNvSpPr>
              <p:nvPr/>
            </p:nvSpPr>
            <p:spPr bwMode="auto">
              <a:xfrm>
                <a:off x="3361038" y="4351085"/>
                <a:ext cx="16770" cy="40583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30"/>
              <p:cNvSpPr>
                <a:spLocks/>
              </p:cNvSpPr>
              <p:nvPr/>
            </p:nvSpPr>
            <p:spPr bwMode="auto">
              <a:xfrm>
                <a:off x="3356846" y="4317266"/>
                <a:ext cx="30746" cy="1758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2276558" y="1065159"/>
                <a:ext cx="3730000" cy="4895744"/>
                <a:chOff x="2529894" y="793003"/>
                <a:chExt cx="3452310" cy="4531267"/>
              </a:xfrm>
            </p:grpSpPr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4644008" y="2497460"/>
                  <a:ext cx="278099" cy="430715"/>
                </a:xfrm>
                <a:custGeom>
                  <a:avLst/>
                  <a:gdLst/>
                  <a:ahLst/>
                  <a:cxnLst>
                    <a:cxn ang="0">
                      <a:pos x="278" y="1365"/>
                    </a:cxn>
                    <a:cxn ang="0">
                      <a:pos x="347" y="1373"/>
                    </a:cxn>
                    <a:cxn ang="0">
                      <a:pos x="419" y="1342"/>
                    </a:cxn>
                    <a:cxn ang="0">
                      <a:pos x="423" y="1303"/>
                    </a:cxn>
                    <a:cxn ang="0">
                      <a:pos x="369" y="1256"/>
                    </a:cxn>
                    <a:cxn ang="0">
                      <a:pos x="358" y="1195"/>
                    </a:cxn>
                    <a:cxn ang="0">
                      <a:pos x="405" y="1182"/>
                    </a:cxn>
                    <a:cxn ang="0">
                      <a:pos x="410" y="1107"/>
                    </a:cxn>
                    <a:cxn ang="0">
                      <a:pos x="456" y="1014"/>
                    </a:cxn>
                    <a:cxn ang="0">
                      <a:pos x="457" y="974"/>
                    </a:cxn>
                    <a:cxn ang="0">
                      <a:pos x="452" y="941"/>
                    </a:cxn>
                    <a:cxn ang="0">
                      <a:pos x="514" y="947"/>
                    </a:cxn>
                    <a:cxn ang="0">
                      <a:pos x="520" y="888"/>
                    </a:cxn>
                    <a:cxn ang="0">
                      <a:pos x="572" y="892"/>
                    </a:cxn>
                    <a:cxn ang="0">
                      <a:pos x="610" y="870"/>
                    </a:cxn>
                    <a:cxn ang="0">
                      <a:pos x="629" y="770"/>
                    </a:cxn>
                    <a:cxn ang="0">
                      <a:pos x="656" y="729"/>
                    </a:cxn>
                    <a:cxn ang="0">
                      <a:pos x="703" y="800"/>
                    </a:cxn>
                    <a:cxn ang="0">
                      <a:pos x="754" y="754"/>
                    </a:cxn>
                    <a:cxn ang="0">
                      <a:pos x="773" y="804"/>
                    </a:cxn>
                    <a:cxn ang="0">
                      <a:pos x="789" y="773"/>
                    </a:cxn>
                    <a:cxn ang="0">
                      <a:pos x="827" y="747"/>
                    </a:cxn>
                    <a:cxn ang="0">
                      <a:pos x="839" y="700"/>
                    </a:cxn>
                    <a:cxn ang="0">
                      <a:pos x="859" y="664"/>
                    </a:cxn>
                    <a:cxn ang="0">
                      <a:pos x="827" y="620"/>
                    </a:cxn>
                    <a:cxn ang="0">
                      <a:pos x="794" y="592"/>
                    </a:cxn>
                    <a:cxn ang="0">
                      <a:pos x="725" y="590"/>
                    </a:cxn>
                    <a:cxn ang="0">
                      <a:pos x="667" y="559"/>
                    </a:cxn>
                    <a:cxn ang="0">
                      <a:pos x="686" y="492"/>
                    </a:cxn>
                    <a:cxn ang="0">
                      <a:pos x="706" y="369"/>
                    </a:cxn>
                    <a:cxn ang="0">
                      <a:pos x="777" y="265"/>
                    </a:cxn>
                    <a:cxn ang="0">
                      <a:pos x="795" y="169"/>
                    </a:cxn>
                    <a:cxn ang="0">
                      <a:pos x="774" y="102"/>
                    </a:cxn>
                    <a:cxn ang="0">
                      <a:pos x="826" y="24"/>
                    </a:cxn>
                    <a:cxn ang="0">
                      <a:pos x="804" y="1"/>
                    </a:cxn>
                    <a:cxn ang="0">
                      <a:pos x="706" y="46"/>
                    </a:cxn>
                    <a:cxn ang="0">
                      <a:pos x="621" y="62"/>
                    </a:cxn>
                    <a:cxn ang="0">
                      <a:pos x="589" y="131"/>
                    </a:cxn>
                    <a:cxn ang="0">
                      <a:pos x="510" y="239"/>
                    </a:cxn>
                    <a:cxn ang="0">
                      <a:pos x="422" y="276"/>
                    </a:cxn>
                    <a:cxn ang="0">
                      <a:pos x="313" y="287"/>
                    </a:cxn>
                    <a:cxn ang="0">
                      <a:pos x="219" y="307"/>
                    </a:cxn>
                    <a:cxn ang="0">
                      <a:pos x="173" y="379"/>
                    </a:cxn>
                    <a:cxn ang="0">
                      <a:pos x="155" y="435"/>
                    </a:cxn>
                    <a:cxn ang="0">
                      <a:pos x="206" y="482"/>
                    </a:cxn>
                    <a:cxn ang="0">
                      <a:pos x="190" y="518"/>
                    </a:cxn>
                    <a:cxn ang="0">
                      <a:pos x="141" y="506"/>
                    </a:cxn>
                    <a:cxn ang="0">
                      <a:pos x="102" y="541"/>
                    </a:cxn>
                    <a:cxn ang="0">
                      <a:pos x="116" y="579"/>
                    </a:cxn>
                    <a:cxn ang="0">
                      <a:pos x="80" y="594"/>
                    </a:cxn>
                    <a:cxn ang="0">
                      <a:pos x="38" y="707"/>
                    </a:cxn>
                    <a:cxn ang="0">
                      <a:pos x="0" y="934"/>
                    </a:cxn>
                    <a:cxn ang="0">
                      <a:pos x="29" y="1001"/>
                    </a:cxn>
                    <a:cxn ang="0">
                      <a:pos x="68" y="971"/>
                    </a:cxn>
                    <a:cxn ang="0">
                      <a:pos x="106" y="1013"/>
                    </a:cxn>
                    <a:cxn ang="0">
                      <a:pos x="128" y="1163"/>
                    </a:cxn>
                  </a:cxnLst>
                  <a:rect l="0" t="0" r="r" b="b"/>
                  <a:pathLst>
                    <a:path w="860" h="1378"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5054775" y="793003"/>
                  <a:ext cx="927429" cy="1978281"/>
                </a:xfrm>
                <a:custGeom>
                  <a:avLst/>
                  <a:gdLst/>
                  <a:ahLst/>
                  <a:cxnLst>
                    <a:cxn ang="0">
                      <a:pos x="290" y="4150"/>
                    </a:cxn>
                    <a:cxn ang="0">
                      <a:pos x="406" y="3761"/>
                    </a:cxn>
                    <a:cxn ang="0">
                      <a:pos x="496" y="3469"/>
                    </a:cxn>
                    <a:cxn ang="0">
                      <a:pos x="427" y="3132"/>
                    </a:cxn>
                    <a:cxn ang="0">
                      <a:pos x="471" y="2535"/>
                    </a:cxn>
                    <a:cxn ang="0">
                      <a:pos x="829" y="2286"/>
                    </a:cxn>
                    <a:cxn ang="0">
                      <a:pos x="945" y="1842"/>
                    </a:cxn>
                    <a:cxn ang="0">
                      <a:pos x="1173" y="1252"/>
                    </a:cxn>
                    <a:cxn ang="0">
                      <a:pos x="1382" y="956"/>
                    </a:cxn>
                    <a:cxn ang="0">
                      <a:pos x="1530" y="577"/>
                    </a:cxn>
                    <a:cxn ang="0">
                      <a:pos x="1734" y="503"/>
                    </a:cxn>
                    <a:cxn ang="0">
                      <a:pos x="2048" y="300"/>
                    </a:cxn>
                    <a:cxn ang="0">
                      <a:pos x="2193" y="49"/>
                    </a:cxn>
                    <a:cxn ang="0">
                      <a:pos x="2574" y="402"/>
                    </a:cxn>
                    <a:cxn ang="0">
                      <a:pos x="2723" y="680"/>
                    </a:cxn>
                    <a:cxn ang="0">
                      <a:pos x="2808" y="949"/>
                    </a:cxn>
                    <a:cxn ang="0">
                      <a:pos x="2865" y="1387"/>
                    </a:cxn>
                    <a:cxn ang="0">
                      <a:pos x="2616" y="1437"/>
                    </a:cxn>
                    <a:cxn ang="0">
                      <a:pos x="2515" y="1430"/>
                    </a:cxn>
                    <a:cxn ang="0">
                      <a:pos x="2403" y="1466"/>
                    </a:cxn>
                    <a:cxn ang="0">
                      <a:pos x="2482" y="1636"/>
                    </a:cxn>
                    <a:cxn ang="0">
                      <a:pos x="2412" y="1790"/>
                    </a:cxn>
                    <a:cxn ang="0">
                      <a:pos x="2360" y="2000"/>
                    </a:cxn>
                    <a:cxn ang="0">
                      <a:pos x="2420" y="2163"/>
                    </a:cxn>
                    <a:cxn ang="0">
                      <a:pos x="2224" y="2460"/>
                    </a:cxn>
                    <a:cxn ang="0">
                      <a:pos x="2043" y="2619"/>
                    </a:cxn>
                    <a:cxn ang="0">
                      <a:pos x="1912" y="2730"/>
                    </a:cxn>
                    <a:cxn ang="0">
                      <a:pos x="1803" y="2853"/>
                    </a:cxn>
                    <a:cxn ang="0">
                      <a:pos x="1637" y="2839"/>
                    </a:cxn>
                    <a:cxn ang="0">
                      <a:pos x="1635" y="3014"/>
                    </a:cxn>
                    <a:cxn ang="0">
                      <a:pos x="1513" y="3094"/>
                    </a:cxn>
                    <a:cxn ang="0">
                      <a:pos x="1559" y="3272"/>
                    </a:cxn>
                    <a:cxn ang="0">
                      <a:pos x="1471" y="3392"/>
                    </a:cxn>
                    <a:cxn ang="0">
                      <a:pos x="1470" y="3636"/>
                    </a:cxn>
                    <a:cxn ang="0">
                      <a:pos x="1492" y="3864"/>
                    </a:cxn>
                    <a:cxn ang="0">
                      <a:pos x="1463" y="4059"/>
                    </a:cxn>
                    <a:cxn ang="0">
                      <a:pos x="1539" y="3988"/>
                    </a:cxn>
                    <a:cxn ang="0">
                      <a:pos x="1664" y="4048"/>
                    </a:cxn>
                    <a:cxn ang="0">
                      <a:pos x="1856" y="4131"/>
                    </a:cxn>
                    <a:cxn ang="0">
                      <a:pos x="1861" y="4194"/>
                    </a:cxn>
                    <a:cxn ang="0">
                      <a:pos x="1865" y="4353"/>
                    </a:cxn>
                    <a:cxn ang="0">
                      <a:pos x="1686" y="4496"/>
                    </a:cxn>
                    <a:cxn ang="0">
                      <a:pos x="1721" y="4540"/>
                    </a:cxn>
                    <a:cxn ang="0">
                      <a:pos x="1649" y="4646"/>
                    </a:cxn>
                    <a:cxn ang="0">
                      <a:pos x="1543" y="4636"/>
                    </a:cxn>
                    <a:cxn ang="0">
                      <a:pos x="1322" y="4826"/>
                    </a:cxn>
                    <a:cxn ang="0">
                      <a:pos x="1368" y="4923"/>
                    </a:cxn>
                    <a:cxn ang="0">
                      <a:pos x="1318" y="5040"/>
                    </a:cxn>
                    <a:cxn ang="0">
                      <a:pos x="1270" y="5158"/>
                    </a:cxn>
                    <a:cxn ang="0">
                      <a:pos x="1213" y="5563"/>
                    </a:cxn>
                    <a:cxn ang="0">
                      <a:pos x="1084" y="5992"/>
                    </a:cxn>
                    <a:cxn ang="0">
                      <a:pos x="747" y="5940"/>
                    </a:cxn>
                    <a:cxn ang="0">
                      <a:pos x="634" y="6085"/>
                    </a:cxn>
                    <a:cxn ang="0">
                      <a:pos x="592" y="6307"/>
                    </a:cxn>
                    <a:cxn ang="0">
                      <a:pos x="248" y="6262"/>
                    </a:cxn>
                    <a:cxn ang="0">
                      <a:pos x="224" y="6005"/>
                    </a:cxn>
                    <a:cxn ang="0">
                      <a:pos x="235" y="5856"/>
                    </a:cxn>
                    <a:cxn ang="0">
                      <a:pos x="282" y="5743"/>
                    </a:cxn>
                    <a:cxn ang="0">
                      <a:pos x="224" y="5574"/>
                    </a:cxn>
                    <a:cxn ang="0">
                      <a:pos x="117" y="5106"/>
                    </a:cxn>
                    <a:cxn ang="0">
                      <a:pos x="128" y="4825"/>
                    </a:cxn>
                    <a:cxn ang="0">
                      <a:pos x="2" y="4828"/>
                    </a:cxn>
                  </a:cxnLst>
                  <a:rect l="0" t="0" r="r" b="b"/>
                  <a:pathLst>
                    <a:path w="2865" h="6317"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solidFill>
                  <a:srgbClr val="82B80F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7" name="Freeform 71"/>
                <p:cNvSpPr>
                  <a:spLocks noEditPoints="1"/>
                </p:cNvSpPr>
                <p:nvPr/>
              </p:nvSpPr>
              <p:spPr bwMode="auto">
                <a:xfrm>
                  <a:off x="4409326" y="2777545"/>
                  <a:ext cx="873102" cy="1128122"/>
                </a:xfrm>
                <a:custGeom>
                  <a:avLst/>
                  <a:gdLst/>
                  <a:ahLst/>
                  <a:cxnLst>
                    <a:cxn ang="0">
                      <a:pos x="2522" y="593"/>
                    </a:cxn>
                    <a:cxn ang="0">
                      <a:pos x="2543" y="611"/>
                    </a:cxn>
                    <a:cxn ang="0">
                      <a:pos x="2383" y="412"/>
                    </a:cxn>
                    <a:cxn ang="0">
                      <a:pos x="2338" y="322"/>
                    </a:cxn>
                    <a:cxn ang="0">
                      <a:pos x="2452" y="342"/>
                    </a:cxn>
                    <a:cxn ang="0">
                      <a:pos x="2430" y="448"/>
                    </a:cxn>
                    <a:cxn ang="0">
                      <a:pos x="2310" y="418"/>
                    </a:cxn>
                    <a:cxn ang="0">
                      <a:pos x="2515" y="1151"/>
                    </a:cxn>
                    <a:cxn ang="0">
                      <a:pos x="2627" y="1399"/>
                    </a:cxn>
                    <a:cxn ang="0">
                      <a:pos x="2679" y="1738"/>
                    </a:cxn>
                    <a:cxn ang="0">
                      <a:pos x="2584" y="2041"/>
                    </a:cxn>
                    <a:cxn ang="0">
                      <a:pos x="2373" y="2039"/>
                    </a:cxn>
                    <a:cxn ang="0">
                      <a:pos x="1977" y="2206"/>
                    </a:cxn>
                    <a:cxn ang="0">
                      <a:pos x="1859" y="2340"/>
                    </a:cxn>
                    <a:cxn ang="0">
                      <a:pos x="1956" y="2585"/>
                    </a:cxn>
                    <a:cxn ang="0">
                      <a:pos x="2215" y="2925"/>
                    </a:cxn>
                    <a:cxn ang="0">
                      <a:pos x="2119" y="3151"/>
                    </a:cxn>
                    <a:cxn ang="0">
                      <a:pos x="1891" y="3268"/>
                    </a:cxn>
                    <a:cxn ang="0">
                      <a:pos x="1920" y="3565"/>
                    </a:cxn>
                    <a:cxn ang="0">
                      <a:pos x="1721" y="3465"/>
                    </a:cxn>
                    <a:cxn ang="0">
                      <a:pos x="1453" y="3548"/>
                    </a:cxn>
                    <a:cxn ang="0">
                      <a:pos x="1204" y="3491"/>
                    </a:cxn>
                    <a:cxn ang="0">
                      <a:pos x="1102" y="3601"/>
                    </a:cxn>
                    <a:cxn ang="0">
                      <a:pos x="684" y="3322"/>
                    </a:cxn>
                    <a:cxn ang="0">
                      <a:pos x="557" y="3400"/>
                    </a:cxn>
                    <a:cxn ang="0">
                      <a:pos x="331" y="3378"/>
                    </a:cxn>
                    <a:cxn ang="0">
                      <a:pos x="304" y="3147"/>
                    </a:cxn>
                    <a:cxn ang="0">
                      <a:pos x="541" y="2780"/>
                    </a:cxn>
                    <a:cxn ang="0">
                      <a:pos x="264" y="2550"/>
                    </a:cxn>
                    <a:cxn ang="0">
                      <a:pos x="49" y="2366"/>
                    </a:cxn>
                    <a:cxn ang="0">
                      <a:pos x="0" y="2154"/>
                    </a:cxn>
                    <a:cxn ang="0">
                      <a:pos x="23" y="1807"/>
                    </a:cxn>
                    <a:cxn ang="0">
                      <a:pos x="132" y="1501"/>
                    </a:cxn>
                    <a:cxn ang="0">
                      <a:pos x="106" y="1349"/>
                    </a:cxn>
                    <a:cxn ang="0">
                      <a:pos x="382" y="1273"/>
                    </a:cxn>
                    <a:cxn ang="0">
                      <a:pos x="460" y="1077"/>
                    </a:cxn>
                    <a:cxn ang="0">
                      <a:pos x="460" y="975"/>
                    </a:cxn>
                    <a:cxn ang="0">
                      <a:pos x="602" y="712"/>
                    </a:cxn>
                    <a:cxn ang="0">
                      <a:pos x="585" y="577"/>
                    </a:cxn>
                    <a:cxn ang="0">
                      <a:pos x="865" y="572"/>
                    </a:cxn>
                    <a:cxn ang="0">
                      <a:pos x="903" y="712"/>
                    </a:cxn>
                    <a:cxn ang="0">
                      <a:pos x="960" y="744"/>
                    </a:cxn>
                    <a:cxn ang="0">
                      <a:pos x="1017" y="506"/>
                    </a:cxn>
                    <a:cxn ang="0">
                      <a:pos x="1261" y="624"/>
                    </a:cxn>
                    <a:cxn ang="0">
                      <a:pos x="1102" y="443"/>
                    </a:cxn>
                    <a:cxn ang="0">
                      <a:pos x="1111" y="340"/>
                    </a:cxn>
                    <a:cxn ang="0">
                      <a:pos x="1088" y="273"/>
                    </a:cxn>
                    <a:cxn ang="0">
                      <a:pos x="1106" y="18"/>
                    </a:cxn>
                    <a:cxn ang="0">
                      <a:pos x="1394" y="76"/>
                    </a:cxn>
                    <a:cxn ang="0">
                      <a:pos x="1454" y="225"/>
                    </a:cxn>
                    <a:cxn ang="0">
                      <a:pos x="1476" y="310"/>
                    </a:cxn>
                    <a:cxn ang="0">
                      <a:pos x="1592" y="365"/>
                    </a:cxn>
                    <a:cxn ang="0">
                      <a:pos x="1745" y="296"/>
                    </a:cxn>
                    <a:cxn ang="0">
                      <a:pos x="1723" y="436"/>
                    </a:cxn>
                    <a:cxn ang="0">
                      <a:pos x="1633" y="538"/>
                    </a:cxn>
                    <a:cxn ang="0">
                      <a:pos x="1837" y="538"/>
                    </a:cxn>
                    <a:cxn ang="0">
                      <a:pos x="2065" y="415"/>
                    </a:cxn>
                    <a:cxn ang="0">
                      <a:pos x="2109" y="415"/>
                    </a:cxn>
                    <a:cxn ang="0">
                      <a:pos x="2198" y="452"/>
                    </a:cxn>
                    <a:cxn ang="0">
                      <a:pos x="2354" y="544"/>
                    </a:cxn>
                    <a:cxn ang="0">
                      <a:pos x="2434" y="640"/>
                    </a:cxn>
                  </a:cxnLst>
                  <a:rect l="0" t="0" r="r" b="b"/>
                  <a:pathLst>
                    <a:path w="2701" h="3602">
                      <a:moveTo>
                        <a:pt x="2549" y="625"/>
                      </a:moveTo>
                      <a:lnTo>
                        <a:pt x="2531" y="673"/>
                      </a:lnTo>
                      <a:lnTo>
                        <a:pt x="2518" y="665"/>
                      </a:lnTo>
                      <a:lnTo>
                        <a:pt x="2503" y="659"/>
                      </a:lnTo>
                      <a:lnTo>
                        <a:pt x="2495" y="656"/>
                      </a:lnTo>
                      <a:lnTo>
                        <a:pt x="2488" y="652"/>
                      </a:lnTo>
                      <a:lnTo>
                        <a:pt x="2483" y="647"/>
                      </a:lnTo>
                      <a:lnTo>
                        <a:pt x="2479" y="641"/>
                      </a:lnTo>
                      <a:lnTo>
                        <a:pt x="2477" y="634"/>
                      </a:lnTo>
                      <a:lnTo>
                        <a:pt x="2475" y="628"/>
                      </a:lnTo>
                      <a:lnTo>
                        <a:pt x="2475" y="620"/>
                      </a:lnTo>
                      <a:lnTo>
                        <a:pt x="2478" y="615"/>
                      </a:lnTo>
                      <a:lnTo>
                        <a:pt x="2482" y="610"/>
                      </a:lnTo>
                      <a:lnTo>
                        <a:pt x="2486" y="607"/>
                      </a:lnTo>
                      <a:lnTo>
                        <a:pt x="2491" y="606"/>
                      </a:lnTo>
                      <a:lnTo>
                        <a:pt x="2495" y="605"/>
                      </a:lnTo>
                      <a:lnTo>
                        <a:pt x="2504" y="605"/>
                      </a:lnTo>
                      <a:lnTo>
                        <a:pt x="2515" y="603"/>
                      </a:lnTo>
                      <a:lnTo>
                        <a:pt x="2519" y="601"/>
                      </a:lnTo>
                      <a:lnTo>
                        <a:pt x="2522" y="598"/>
                      </a:lnTo>
                      <a:lnTo>
                        <a:pt x="2522" y="593"/>
                      </a:lnTo>
                      <a:lnTo>
                        <a:pt x="2521" y="589"/>
                      </a:lnTo>
                      <a:lnTo>
                        <a:pt x="2513" y="577"/>
                      </a:lnTo>
                      <a:lnTo>
                        <a:pt x="2503" y="566"/>
                      </a:lnTo>
                      <a:lnTo>
                        <a:pt x="2478" y="542"/>
                      </a:lnTo>
                      <a:lnTo>
                        <a:pt x="2464" y="529"/>
                      </a:lnTo>
                      <a:lnTo>
                        <a:pt x="2458" y="523"/>
                      </a:lnTo>
                      <a:lnTo>
                        <a:pt x="2457" y="518"/>
                      </a:lnTo>
                      <a:lnTo>
                        <a:pt x="2457" y="514"/>
                      </a:lnTo>
                      <a:lnTo>
                        <a:pt x="2460" y="511"/>
                      </a:lnTo>
                      <a:lnTo>
                        <a:pt x="2464" y="511"/>
                      </a:lnTo>
                      <a:lnTo>
                        <a:pt x="2469" y="513"/>
                      </a:lnTo>
                      <a:lnTo>
                        <a:pt x="2474" y="514"/>
                      </a:lnTo>
                      <a:lnTo>
                        <a:pt x="2481" y="518"/>
                      </a:lnTo>
                      <a:lnTo>
                        <a:pt x="2490" y="527"/>
                      </a:lnTo>
                      <a:lnTo>
                        <a:pt x="2503" y="540"/>
                      </a:lnTo>
                      <a:lnTo>
                        <a:pt x="2508" y="546"/>
                      </a:lnTo>
                      <a:lnTo>
                        <a:pt x="2514" y="551"/>
                      </a:lnTo>
                      <a:lnTo>
                        <a:pt x="2519" y="555"/>
                      </a:lnTo>
                      <a:lnTo>
                        <a:pt x="2525" y="558"/>
                      </a:lnTo>
                      <a:lnTo>
                        <a:pt x="2536" y="598"/>
                      </a:lnTo>
                      <a:lnTo>
                        <a:pt x="2543" y="611"/>
                      </a:lnTo>
                      <a:lnTo>
                        <a:pt x="2549" y="625"/>
                      </a:lnTo>
                      <a:close/>
                      <a:moveTo>
                        <a:pt x="2310" y="418"/>
                      </a:moveTo>
                      <a:lnTo>
                        <a:pt x="2307" y="417"/>
                      </a:lnTo>
                      <a:lnTo>
                        <a:pt x="2304" y="413"/>
                      </a:lnTo>
                      <a:lnTo>
                        <a:pt x="2302" y="408"/>
                      </a:lnTo>
                      <a:lnTo>
                        <a:pt x="2300" y="402"/>
                      </a:lnTo>
                      <a:lnTo>
                        <a:pt x="2299" y="388"/>
                      </a:lnTo>
                      <a:lnTo>
                        <a:pt x="2299" y="374"/>
                      </a:lnTo>
                      <a:lnTo>
                        <a:pt x="2300" y="367"/>
                      </a:lnTo>
                      <a:lnTo>
                        <a:pt x="2303" y="362"/>
                      </a:lnTo>
                      <a:lnTo>
                        <a:pt x="2306" y="357"/>
                      </a:lnTo>
                      <a:lnTo>
                        <a:pt x="2311" y="355"/>
                      </a:lnTo>
                      <a:lnTo>
                        <a:pt x="2316" y="353"/>
                      </a:lnTo>
                      <a:lnTo>
                        <a:pt x="2322" y="353"/>
                      </a:lnTo>
                      <a:lnTo>
                        <a:pt x="2330" y="357"/>
                      </a:lnTo>
                      <a:lnTo>
                        <a:pt x="2339" y="364"/>
                      </a:lnTo>
                      <a:lnTo>
                        <a:pt x="2355" y="371"/>
                      </a:lnTo>
                      <a:lnTo>
                        <a:pt x="2368" y="379"/>
                      </a:lnTo>
                      <a:lnTo>
                        <a:pt x="2376" y="395"/>
                      </a:lnTo>
                      <a:lnTo>
                        <a:pt x="2381" y="406"/>
                      </a:lnTo>
                      <a:lnTo>
                        <a:pt x="2383" y="412"/>
                      </a:lnTo>
                      <a:lnTo>
                        <a:pt x="2389" y="417"/>
                      </a:lnTo>
                      <a:lnTo>
                        <a:pt x="2395" y="421"/>
                      </a:lnTo>
                      <a:lnTo>
                        <a:pt x="2405" y="424"/>
                      </a:lnTo>
                      <a:lnTo>
                        <a:pt x="2409" y="424"/>
                      </a:lnTo>
                      <a:lnTo>
                        <a:pt x="2413" y="424"/>
                      </a:lnTo>
                      <a:lnTo>
                        <a:pt x="2417" y="423"/>
                      </a:lnTo>
                      <a:lnTo>
                        <a:pt x="2418" y="422"/>
                      </a:lnTo>
                      <a:lnTo>
                        <a:pt x="2421" y="415"/>
                      </a:lnTo>
                      <a:lnTo>
                        <a:pt x="2421" y="408"/>
                      </a:lnTo>
                      <a:lnTo>
                        <a:pt x="2417" y="390"/>
                      </a:lnTo>
                      <a:lnTo>
                        <a:pt x="2413" y="377"/>
                      </a:lnTo>
                      <a:lnTo>
                        <a:pt x="2412" y="370"/>
                      </a:lnTo>
                      <a:lnTo>
                        <a:pt x="2411" y="365"/>
                      </a:lnTo>
                      <a:lnTo>
                        <a:pt x="2409" y="361"/>
                      </a:lnTo>
                      <a:lnTo>
                        <a:pt x="2407" y="357"/>
                      </a:lnTo>
                      <a:lnTo>
                        <a:pt x="2400" y="352"/>
                      </a:lnTo>
                      <a:lnTo>
                        <a:pt x="2392" y="347"/>
                      </a:lnTo>
                      <a:lnTo>
                        <a:pt x="2374" y="340"/>
                      </a:lnTo>
                      <a:lnTo>
                        <a:pt x="2356" y="333"/>
                      </a:lnTo>
                      <a:lnTo>
                        <a:pt x="2348" y="329"/>
                      </a:lnTo>
                      <a:lnTo>
                        <a:pt x="2338" y="322"/>
                      </a:lnTo>
                      <a:lnTo>
                        <a:pt x="2333" y="318"/>
                      </a:lnTo>
                      <a:lnTo>
                        <a:pt x="2329" y="314"/>
                      </a:lnTo>
                      <a:lnTo>
                        <a:pt x="2326" y="310"/>
                      </a:lnTo>
                      <a:lnTo>
                        <a:pt x="2326" y="308"/>
                      </a:lnTo>
                      <a:lnTo>
                        <a:pt x="2333" y="301"/>
                      </a:lnTo>
                      <a:lnTo>
                        <a:pt x="2347" y="294"/>
                      </a:lnTo>
                      <a:lnTo>
                        <a:pt x="2361" y="287"/>
                      </a:lnTo>
                      <a:lnTo>
                        <a:pt x="2370" y="283"/>
                      </a:lnTo>
                      <a:lnTo>
                        <a:pt x="2374" y="288"/>
                      </a:lnTo>
                      <a:lnTo>
                        <a:pt x="2376" y="294"/>
                      </a:lnTo>
                      <a:lnTo>
                        <a:pt x="2377" y="299"/>
                      </a:lnTo>
                      <a:lnTo>
                        <a:pt x="2378" y="305"/>
                      </a:lnTo>
                      <a:lnTo>
                        <a:pt x="2379" y="310"/>
                      </a:lnTo>
                      <a:lnTo>
                        <a:pt x="2382" y="317"/>
                      </a:lnTo>
                      <a:lnTo>
                        <a:pt x="2387" y="322"/>
                      </a:lnTo>
                      <a:lnTo>
                        <a:pt x="2395" y="326"/>
                      </a:lnTo>
                      <a:lnTo>
                        <a:pt x="2408" y="330"/>
                      </a:lnTo>
                      <a:lnTo>
                        <a:pt x="2422" y="333"/>
                      </a:lnTo>
                      <a:lnTo>
                        <a:pt x="2436" y="335"/>
                      </a:lnTo>
                      <a:lnTo>
                        <a:pt x="2449" y="339"/>
                      </a:lnTo>
                      <a:lnTo>
                        <a:pt x="2452" y="342"/>
                      </a:lnTo>
                      <a:lnTo>
                        <a:pt x="2455" y="345"/>
                      </a:lnTo>
                      <a:lnTo>
                        <a:pt x="2455" y="349"/>
                      </a:lnTo>
                      <a:lnTo>
                        <a:pt x="2455" y="353"/>
                      </a:lnTo>
                      <a:lnTo>
                        <a:pt x="2453" y="362"/>
                      </a:lnTo>
                      <a:lnTo>
                        <a:pt x="2452" y="370"/>
                      </a:lnTo>
                      <a:lnTo>
                        <a:pt x="2451" y="379"/>
                      </a:lnTo>
                      <a:lnTo>
                        <a:pt x="2452" y="387"/>
                      </a:lnTo>
                      <a:lnTo>
                        <a:pt x="2455" y="395"/>
                      </a:lnTo>
                      <a:lnTo>
                        <a:pt x="2457" y="402"/>
                      </a:lnTo>
                      <a:lnTo>
                        <a:pt x="2460" y="409"/>
                      </a:lnTo>
                      <a:lnTo>
                        <a:pt x="2462" y="417"/>
                      </a:lnTo>
                      <a:lnTo>
                        <a:pt x="2465" y="423"/>
                      </a:lnTo>
                      <a:lnTo>
                        <a:pt x="2465" y="432"/>
                      </a:lnTo>
                      <a:lnTo>
                        <a:pt x="2465" y="440"/>
                      </a:lnTo>
                      <a:lnTo>
                        <a:pt x="2462" y="447"/>
                      </a:lnTo>
                      <a:lnTo>
                        <a:pt x="2458" y="450"/>
                      </a:lnTo>
                      <a:lnTo>
                        <a:pt x="2455" y="452"/>
                      </a:lnTo>
                      <a:lnTo>
                        <a:pt x="2449" y="453"/>
                      </a:lnTo>
                      <a:lnTo>
                        <a:pt x="2443" y="452"/>
                      </a:lnTo>
                      <a:lnTo>
                        <a:pt x="2436" y="450"/>
                      </a:lnTo>
                      <a:lnTo>
                        <a:pt x="2430" y="448"/>
                      </a:lnTo>
                      <a:lnTo>
                        <a:pt x="2425" y="445"/>
                      </a:lnTo>
                      <a:lnTo>
                        <a:pt x="2420" y="445"/>
                      </a:lnTo>
                      <a:lnTo>
                        <a:pt x="2414" y="447"/>
                      </a:lnTo>
                      <a:lnTo>
                        <a:pt x="2411" y="448"/>
                      </a:lnTo>
                      <a:lnTo>
                        <a:pt x="2403" y="454"/>
                      </a:lnTo>
                      <a:lnTo>
                        <a:pt x="2396" y="462"/>
                      </a:lnTo>
                      <a:lnTo>
                        <a:pt x="2391" y="469"/>
                      </a:lnTo>
                      <a:lnTo>
                        <a:pt x="2386" y="472"/>
                      </a:lnTo>
                      <a:lnTo>
                        <a:pt x="2378" y="475"/>
                      </a:lnTo>
                      <a:lnTo>
                        <a:pt x="2372" y="478"/>
                      </a:lnTo>
                      <a:lnTo>
                        <a:pt x="2357" y="480"/>
                      </a:lnTo>
                      <a:lnTo>
                        <a:pt x="2342" y="480"/>
                      </a:lnTo>
                      <a:lnTo>
                        <a:pt x="2333" y="479"/>
                      </a:lnTo>
                      <a:lnTo>
                        <a:pt x="2326" y="476"/>
                      </a:lnTo>
                      <a:lnTo>
                        <a:pt x="2321" y="471"/>
                      </a:lnTo>
                      <a:lnTo>
                        <a:pt x="2317" y="466"/>
                      </a:lnTo>
                      <a:lnTo>
                        <a:pt x="2316" y="458"/>
                      </a:lnTo>
                      <a:lnTo>
                        <a:pt x="2315" y="452"/>
                      </a:lnTo>
                      <a:lnTo>
                        <a:pt x="2313" y="444"/>
                      </a:lnTo>
                      <a:lnTo>
                        <a:pt x="2313" y="435"/>
                      </a:lnTo>
                      <a:lnTo>
                        <a:pt x="2310" y="418"/>
                      </a:lnTo>
                      <a:close/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8" name="Freeform 154"/>
                <p:cNvSpPr>
                  <a:spLocks/>
                </p:cNvSpPr>
                <p:nvPr/>
              </p:nvSpPr>
              <p:spPr bwMode="auto">
                <a:xfrm>
                  <a:off x="4278685" y="3802997"/>
                  <a:ext cx="483763" cy="286726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7" y="431"/>
                    </a:cxn>
                    <a:cxn ang="0">
                      <a:pos x="1349" y="490"/>
                    </a:cxn>
                    <a:cxn ang="0">
                      <a:pos x="1398" y="525"/>
                    </a:cxn>
                    <a:cxn ang="0">
                      <a:pos x="1488" y="527"/>
                    </a:cxn>
                    <a:cxn ang="0">
                      <a:pos x="1459" y="615"/>
                    </a:cxn>
                    <a:cxn ang="0">
                      <a:pos x="1467" y="667"/>
                    </a:cxn>
                    <a:cxn ang="0">
                      <a:pos x="1428" y="691"/>
                    </a:cxn>
                    <a:cxn ang="0">
                      <a:pos x="1366" y="681"/>
                    </a:cxn>
                    <a:cxn ang="0">
                      <a:pos x="1359" y="726"/>
                    </a:cxn>
                    <a:cxn ang="0">
                      <a:pos x="1350" y="772"/>
                    </a:cxn>
                    <a:cxn ang="0">
                      <a:pos x="1284" y="763"/>
                    </a:cxn>
                    <a:cxn ang="0">
                      <a:pos x="1216" y="751"/>
                    </a:cxn>
                    <a:cxn ang="0">
                      <a:pos x="1142" y="675"/>
                    </a:cxn>
                    <a:cxn ang="0">
                      <a:pos x="1120" y="680"/>
                    </a:cxn>
                    <a:cxn ang="0">
                      <a:pos x="1098" y="753"/>
                    </a:cxn>
                    <a:cxn ang="0">
                      <a:pos x="1037" y="846"/>
                    </a:cxn>
                    <a:cxn ang="0">
                      <a:pos x="986" y="915"/>
                    </a:cxn>
                    <a:cxn ang="0">
                      <a:pos x="953" y="909"/>
                    </a:cxn>
                    <a:cxn ang="0">
                      <a:pos x="879" y="784"/>
                    </a:cxn>
                    <a:cxn ang="0">
                      <a:pos x="828" y="754"/>
                    </a:cxn>
                    <a:cxn ang="0">
                      <a:pos x="820" y="705"/>
                    </a:cxn>
                    <a:cxn ang="0">
                      <a:pos x="831" y="658"/>
                    </a:cxn>
                    <a:cxn ang="0">
                      <a:pos x="731" y="718"/>
                    </a:cxn>
                    <a:cxn ang="0">
                      <a:pos x="678" y="812"/>
                    </a:cxn>
                    <a:cxn ang="0">
                      <a:pos x="625" y="847"/>
                    </a:cxn>
                    <a:cxn ang="0">
                      <a:pos x="526" y="820"/>
                    </a:cxn>
                    <a:cxn ang="0">
                      <a:pos x="458" y="825"/>
                    </a:cxn>
                    <a:cxn ang="0">
                      <a:pos x="339" y="815"/>
                    </a:cxn>
                    <a:cxn ang="0">
                      <a:pos x="327" y="745"/>
                    </a:cxn>
                    <a:cxn ang="0">
                      <a:pos x="317" y="692"/>
                    </a:cxn>
                    <a:cxn ang="0">
                      <a:pos x="309" y="593"/>
                    </a:cxn>
                    <a:cxn ang="0">
                      <a:pos x="250" y="557"/>
                    </a:cxn>
                    <a:cxn ang="0">
                      <a:pos x="160" y="582"/>
                    </a:cxn>
                    <a:cxn ang="0">
                      <a:pos x="131" y="626"/>
                    </a:cxn>
                    <a:cxn ang="0">
                      <a:pos x="92" y="666"/>
                    </a:cxn>
                    <a:cxn ang="0">
                      <a:pos x="28" y="654"/>
                    </a:cxn>
                    <a:cxn ang="0">
                      <a:pos x="7" y="587"/>
                    </a:cxn>
                    <a:cxn ang="0">
                      <a:pos x="94" y="505"/>
                    </a:cxn>
                    <a:cxn ang="0">
                      <a:pos x="166" y="400"/>
                    </a:cxn>
                    <a:cxn ang="0">
                      <a:pos x="252" y="315"/>
                    </a:cxn>
                    <a:cxn ang="0">
                      <a:pos x="322" y="268"/>
                    </a:cxn>
                    <a:cxn ang="0">
                      <a:pos x="401" y="248"/>
                    </a:cxn>
                    <a:cxn ang="0">
                      <a:pos x="459" y="185"/>
                    </a:cxn>
                    <a:cxn ang="0">
                      <a:pos x="416" y="167"/>
                    </a:cxn>
                    <a:cxn ang="0">
                      <a:pos x="402" y="140"/>
                    </a:cxn>
                    <a:cxn ang="0">
                      <a:pos x="459" y="78"/>
                    </a:cxn>
                    <a:cxn ang="0">
                      <a:pos x="551" y="106"/>
                    </a:cxn>
                    <a:cxn ang="0">
                      <a:pos x="617" y="106"/>
                    </a:cxn>
                    <a:cxn ang="0">
                      <a:pos x="708" y="96"/>
                    </a:cxn>
                    <a:cxn ang="0">
                      <a:pos x="792" y="92"/>
                    </a:cxn>
                    <a:cxn ang="0">
                      <a:pos x="857" y="97"/>
                    </a:cxn>
                    <a:cxn ang="0">
                      <a:pos x="934" y="139"/>
                    </a:cxn>
                    <a:cxn ang="0">
                      <a:pos x="973" y="112"/>
                    </a:cxn>
                    <a:cxn ang="0">
                      <a:pos x="980" y="8"/>
                    </a:cxn>
                    <a:cxn ang="0">
                      <a:pos x="1030" y="5"/>
                    </a:cxn>
                    <a:cxn ang="0">
                      <a:pos x="1134" y="66"/>
                    </a:cxn>
                    <a:cxn ang="0">
                      <a:pos x="1291" y="215"/>
                    </a:cxn>
                    <a:cxn ang="0">
                      <a:pos x="1288" y="283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9" name="Freeform 156"/>
                <p:cNvSpPr>
                  <a:spLocks/>
                </p:cNvSpPr>
                <p:nvPr/>
              </p:nvSpPr>
              <p:spPr bwMode="auto">
                <a:xfrm>
                  <a:off x="4184260" y="2974122"/>
                  <a:ext cx="407448" cy="360598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50" y="1040"/>
                    </a:cxn>
                    <a:cxn ang="0">
                      <a:pos x="821" y="900"/>
                    </a:cxn>
                    <a:cxn ang="0">
                      <a:pos x="804" y="818"/>
                    </a:cxn>
                    <a:cxn ang="0">
                      <a:pos x="769" y="772"/>
                    </a:cxn>
                    <a:cxn ang="0">
                      <a:pos x="792" y="725"/>
                    </a:cxn>
                    <a:cxn ang="0">
                      <a:pos x="912" y="699"/>
                    </a:cxn>
                    <a:cxn ang="0">
                      <a:pos x="1024" y="687"/>
                    </a:cxn>
                    <a:cxn ang="0">
                      <a:pos x="1072" y="627"/>
                    </a:cxn>
                    <a:cxn ang="0">
                      <a:pos x="1077" y="573"/>
                    </a:cxn>
                    <a:cxn ang="0">
                      <a:pos x="1134" y="527"/>
                    </a:cxn>
                    <a:cxn ang="0">
                      <a:pos x="1140" y="432"/>
                    </a:cxn>
                    <a:cxn ang="0">
                      <a:pos x="1115" y="405"/>
                    </a:cxn>
                    <a:cxn ang="0">
                      <a:pos x="1153" y="348"/>
                    </a:cxn>
                    <a:cxn ang="0">
                      <a:pos x="1222" y="260"/>
                    </a:cxn>
                    <a:cxn ang="0">
                      <a:pos x="1220" y="104"/>
                    </a:cxn>
                    <a:cxn ang="0">
                      <a:pos x="1111" y="11"/>
                    </a:cxn>
                    <a:cxn ang="0">
                      <a:pos x="982" y="51"/>
                    </a:cxn>
                    <a:cxn ang="0">
                      <a:pos x="980" y="1"/>
                    </a:cxn>
                    <a:cxn ang="0">
                      <a:pos x="785" y="31"/>
                    </a:cxn>
                    <a:cxn ang="0">
                      <a:pos x="757" y="137"/>
                    </a:cxn>
                    <a:cxn ang="0">
                      <a:pos x="805" y="176"/>
                    </a:cxn>
                    <a:cxn ang="0">
                      <a:pos x="805" y="266"/>
                    </a:cxn>
                    <a:cxn ang="0">
                      <a:pos x="865" y="316"/>
                    </a:cxn>
                    <a:cxn ang="0">
                      <a:pos x="813" y="309"/>
                    </a:cxn>
                    <a:cxn ang="0">
                      <a:pos x="763" y="342"/>
                    </a:cxn>
                    <a:cxn ang="0">
                      <a:pos x="783" y="384"/>
                    </a:cxn>
                    <a:cxn ang="0">
                      <a:pos x="743" y="417"/>
                    </a:cxn>
                    <a:cxn ang="0">
                      <a:pos x="651" y="379"/>
                    </a:cxn>
                    <a:cxn ang="0">
                      <a:pos x="638" y="310"/>
                    </a:cxn>
                    <a:cxn ang="0">
                      <a:pos x="694" y="265"/>
                    </a:cxn>
                    <a:cxn ang="0">
                      <a:pos x="720" y="228"/>
                    </a:cxn>
                    <a:cxn ang="0">
                      <a:pos x="678" y="193"/>
                    </a:cxn>
                    <a:cxn ang="0">
                      <a:pos x="681" y="123"/>
                    </a:cxn>
                    <a:cxn ang="0">
                      <a:pos x="625" y="132"/>
                    </a:cxn>
                    <a:cxn ang="0">
                      <a:pos x="586" y="106"/>
                    </a:cxn>
                    <a:cxn ang="0">
                      <a:pos x="625" y="67"/>
                    </a:cxn>
                    <a:cxn ang="0">
                      <a:pos x="619" y="42"/>
                    </a:cxn>
                    <a:cxn ang="0">
                      <a:pos x="544" y="133"/>
                    </a:cxn>
                    <a:cxn ang="0">
                      <a:pos x="515" y="259"/>
                    </a:cxn>
                    <a:cxn ang="0">
                      <a:pos x="386" y="443"/>
                    </a:cxn>
                    <a:cxn ang="0">
                      <a:pos x="265" y="560"/>
                    </a:cxn>
                    <a:cxn ang="0">
                      <a:pos x="334" y="594"/>
                    </a:cxn>
                    <a:cxn ang="0">
                      <a:pos x="391" y="656"/>
                    </a:cxn>
                    <a:cxn ang="0">
                      <a:pos x="237" y="672"/>
                    </a:cxn>
                    <a:cxn ang="0">
                      <a:pos x="261" y="713"/>
                    </a:cxn>
                    <a:cxn ang="0">
                      <a:pos x="253" y="742"/>
                    </a:cxn>
                    <a:cxn ang="0">
                      <a:pos x="199" y="696"/>
                    </a:cxn>
                    <a:cxn ang="0">
                      <a:pos x="130" y="680"/>
                    </a:cxn>
                    <a:cxn ang="0">
                      <a:pos x="95" y="642"/>
                    </a:cxn>
                    <a:cxn ang="0">
                      <a:pos x="33" y="641"/>
                    </a:cxn>
                    <a:cxn ang="0">
                      <a:pos x="16" y="671"/>
                    </a:cxn>
                    <a:cxn ang="0">
                      <a:pos x="138" y="764"/>
                    </a:cxn>
                    <a:cxn ang="0">
                      <a:pos x="222" y="763"/>
                    </a:cxn>
                    <a:cxn ang="0">
                      <a:pos x="260" y="794"/>
                    </a:cxn>
                    <a:cxn ang="0">
                      <a:pos x="116" y="795"/>
                    </a:cxn>
                    <a:cxn ang="0">
                      <a:pos x="23" y="756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0" name="Freeform 189"/>
                <p:cNvSpPr>
                  <a:spLocks/>
                </p:cNvSpPr>
                <p:nvPr/>
              </p:nvSpPr>
              <p:spPr bwMode="auto">
                <a:xfrm>
                  <a:off x="4338186" y="3944481"/>
                  <a:ext cx="1236571" cy="1379789"/>
                </a:xfrm>
                <a:custGeom>
                  <a:avLst/>
                  <a:gdLst/>
                  <a:ahLst/>
                  <a:cxnLst>
                    <a:cxn ang="0">
                      <a:pos x="441" y="392"/>
                    </a:cxn>
                    <a:cxn ang="0">
                      <a:pos x="649" y="204"/>
                    </a:cxn>
                    <a:cxn ang="0">
                      <a:pos x="712" y="348"/>
                    </a:cxn>
                    <a:cxn ang="0">
                      <a:pos x="894" y="343"/>
                    </a:cxn>
                    <a:cxn ang="0">
                      <a:pos x="990" y="269"/>
                    </a:cxn>
                    <a:cxn ang="0">
                      <a:pos x="1177" y="293"/>
                    </a:cxn>
                    <a:cxn ang="0">
                      <a:pos x="1280" y="220"/>
                    </a:cxn>
                    <a:cxn ang="0">
                      <a:pos x="1400" y="26"/>
                    </a:cxn>
                    <a:cxn ang="0">
                      <a:pos x="1692" y="9"/>
                    </a:cxn>
                    <a:cxn ang="0">
                      <a:pos x="1927" y="184"/>
                    </a:cxn>
                    <a:cxn ang="0">
                      <a:pos x="2252" y="321"/>
                    </a:cxn>
                    <a:cxn ang="0">
                      <a:pos x="2292" y="474"/>
                    </a:cxn>
                    <a:cxn ang="0">
                      <a:pos x="2371" y="806"/>
                    </a:cxn>
                    <a:cxn ang="0">
                      <a:pos x="2209" y="736"/>
                    </a:cxn>
                    <a:cxn ang="0">
                      <a:pos x="2112" y="754"/>
                    </a:cxn>
                    <a:cxn ang="0">
                      <a:pos x="1905" y="824"/>
                    </a:cxn>
                    <a:cxn ang="0">
                      <a:pos x="1903" y="776"/>
                    </a:cxn>
                    <a:cxn ang="0">
                      <a:pos x="1858" y="960"/>
                    </a:cxn>
                    <a:cxn ang="0">
                      <a:pos x="1789" y="1122"/>
                    </a:cxn>
                    <a:cxn ang="0">
                      <a:pos x="1933" y="1532"/>
                    </a:cxn>
                    <a:cxn ang="0">
                      <a:pos x="2227" y="1737"/>
                    </a:cxn>
                    <a:cxn ang="0">
                      <a:pos x="2367" y="2255"/>
                    </a:cxn>
                    <a:cxn ang="0">
                      <a:pos x="2533" y="2392"/>
                    </a:cxn>
                    <a:cxn ang="0">
                      <a:pos x="2939" y="2548"/>
                    </a:cxn>
                    <a:cxn ang="0">
                      <a:pos x="2954" y="2690"/>
                    </a:cxn>
                    <a:cxn ang="0">
                      <a:pos x="3546" y="3076"/>
                    </a:cxn>
                    <a:cxn ang="0">
                      <a:pos x="3825" y="3391"/>
                    </a:cxn>
                    <a:cxn ang="0">
                      <a:pos x="3733" y="3508"/>
                    </a:cxn>
                    <a:cxn ang="0">
                      <a:pos x="3564" y="3316"/>
                    </a:cxn>
                    <a:cxn ang="0">
                      <a:pos x="3371" y="3220"/>
                    </a:cxn>
                    <a:cxn ang="0">
                      <a:pos x="3156" y="3583"/>
                    </a:cxn>
                    <a:cxn ang="0">
                      <a:pos x="3367" y="3760"/>
                    </a:cxn>
                    <a:cxn ang="0">
                      <a:pos x="3262" y="3913"/>
                    </a:cxn>
                    <a:cxn ang="0">
                      <a:pos x="3142" y="4196"/>
                    </a:cxn>
                    <a:cxn ang="0">
                      <a:pos x="2971" y="4389"/>
                    </a:cxn>
                    <a:cxn ang="0">
                      <a:pos x="2800" y="4301"/>
                    </a:cxn>
                    <a:cxn ang="0">
                      <a:pos x="2920" y="4139"/>
                    </a:cxn>
                    <a:cxn ang="0">
                      <a:pos x="3018" y="4001"/>
                    </a:cxn>
                    <a:cxn ang="0">
                      <a:pos x="2971" y="3826"/>
                    </a:cxn>
                    <a:cxn ang="0">
                      <a:pos x="2879" y="3541"/>
                    </a:cxn>
                    <a:cxn ang="0">
                      <a:pos x="2768" y="3392"/>
                    </a:cxn>
                    <a:cxn ang="0">
                      <a:pos x="2650" y="3355"/>
                    </a:cxn>
                    <a:cxn ang="0">
                      <a:pos x="2572" y="3224"/>
                    </a:cxn>
                    <a:cxn ang="0">
                      <a:pos x="2367" y="3135"/>
                    </a:cxn>
                    <a:cxn ang="0">
                      <a:pos x="2313" y="3026"/>
                    </a:cxn>
                    <a:cxn ang="0">
                      <a:pos x="2198" y="2837"/>
                    </a:cxn>
                    <a:cxn ang="0">
                      <a:pos x="1946" y="2810"/>
                    </a:cxn>
                    <a:cxn ang="0">
                      <a:pos x="1634" y="2421"/>
                    </a:cxn>
                    <a:cxn ang="0">
                      <a:pos x="1398" y="2193"/>
                    </a:cxn>
                    <a:cxn ang="0">
                      <a:pos x="1381" y="2145"/>
                    </a:cxn>
                    <a:cxn ang="0">
                      <a:pos x="1184" y="1926"/>
                    </a:cxn>
                    <a:cxn ang="0">
                      <a:pos x="1113" y="1706"/>
                    </a:cxn>
                    <a:cxn ang="0">
                      <a:pos x="982" y="1330"/>
                    </a:cxn>
                    <a:cxn ang="0">
                      <a:pos x="788" y="1211"/>
                    </a:cxn>
                    <a:cxn ang="0">
                      <a:pos x="561" y="1179"/>
                    </a:cxn>
                    <a:cxn ang="0">
                      <a:pos x="288" y="1377"/>
                    </a:cxn>
                    <a:cxn ang="0">
                      <a:pos x="183" y="1203"/>
                    </a:cxn>
                    <a:cxn ang="0">
                      <a:pos x="17" y="964"/>
                    </a:cxn>
                    <a:cxn ang="0">
                      <a:pos x="11" y="776"/>
                    </a:cxn>
                    <a:cxn ang="0">
                      <a:pos x="158" y="601"/>
                    </a:cxn>
                    <a:cxn ang="0">
                      <a:pos x="112" y="436"/>
                    </a:cxn>
                  </a:cxnLst>
                  <a:rect l="0" t="0" r="r" b="b"/>
                  <a:pathLst>
                    <a:path w="3827" h="4404"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1" name="Freeform 226"/>
                <p:cNvSpPr>
                  <a:spLocks noEditPoints="1"/>
                </p:cNvSpPr>
                <p:nvPr/>
              </p:nvSpPr>
              <p:spPr bwMode="auto">
                <a:xfrm>
                  <a:off x="3268474" y="3228294"/>
                  <a:ext cx="1324527" cy="1522526"/>
                </a:xfrm>
                <a:custGeom>
                  <a:avLst/>
                  <a:gdLst/>
                  <a:ahLst/>
                  <a:cxnLst>
                    <a:cxn ang="0">
                      <a:pos x="4086" y="4191"/>
                    </a:cxn>
                    <a:cxn ang="0">
                      <a:pos x="4017" y="4233"/>
                    </a:cxn>
                    <a:cxn ang="0">
                      <a:pos x="3767" y="4361"/>
                    </a:cxn>
                    <a:cxn ang="0">
                      <a:pos x="3817" y="4490"/>
                    </a:cxn>
                    <a:cxn ang="0">
                      <a:pos x="3767" y="4635"/>
                    </a:cxn>
                    <a:cxn ang="0">
                      <a:pos x="3876" y="4790"/>
                    </a:cxn>
                    <a:cxn ang="0">
                      <a:pos x="3968" y="4746"/>
                    </a:cxn>
                    <a:cxn ang="0">
                      <a:pos x="25" y="516"/>
                    </a:cxn>
                    <a:cxn ang="0">
                      <a:pos x="869" y="2047"/>
                    </a:cxn>
                    <a:cxn ang="0">
                      <a:pos x="898" y="1884"/>
                    </a:cxn>
                    <a:cxn ang="0">
                      <a:pos x="685" y="2730"/>
                    </a:cxn>
                    <a:cxn ang="0">
                      <a:pos x="742" y="2521"/>
                    </a:cxn>
                    <a:cxn ang="0">
                      <a:pos x="942" y="2398"/>
                    </a:cxn>
                    <a:cxn ang="0">
                      <a:pos x="859" y="2116"/>
                    </a:cxn>
                    <a:cxn ang="0">
                      <a:pos x="970" y="1852"/>
                    </a:cxn>
                    <a:cxn ang="0">
                      <a:pos x="763" y="1477"/>
                    </a:cxn>
                    <a:cxn ang="0">
                      <a:pos x="679" y="1349"/>
                    </a:cxn>
                    <a:cxn ang="0">
                      <a:pos x="627" y="1186"/>
                    </a:cxn>
                    <a:cxn ang="0">
                      <a:pos x="513" y="1124"/>
                    </a:cxn>
                    <a:cxn ang="0">
                      <a:pos x="420" y="1017"/>
                    </a:cxn>
                    <a:cxn ang="0">
                      <a:pos x="269" y="840"/>
                    </a:cxn>
                    <a:cxn ang="0">
                      <a:pos x="149" y="779"/>
                    </a:cxn>
                    <a:cxn ang="0">
                      <a:pos x="152" y="686"/>
                    </a:cxn>
                    <a:cxn ang="0">
                      <a:pos x="254" y="637"/>
                    </a:cxn>
                    <a:cxn ang="0">
                      <a:pos x="264" y="503"/>
                    </a:cxn>
                    <a:cxn ang="0">
                      <a:pos x="473" y="564"/>
                    </a:cxn>
                    <a:cxn ang="0">
                      <a:pos x="641" y="528"/>
                    </a:cxn>
                    <a:cxn ang="0">
                      <a:pos x="740" y="748"/>
                    </a:cxn>
                    <a:cxn ang="0">
                      <a:pos x="959" y="736"/>
                    </a:cxn>
                    <a:cxn ang="0">
                      <a:pos x="1038" y="753"/>
                    </a:cxn>
                    <a:cxn ang="0">
                      <a:pos x="1136" y="646"/>
                    </a:cxn>
                    <a:cxn ang="0">
                      <a:pos x="1091" y="270"/>
                    </a:cxn>
                    <a:cxn ang="0">
                      <a:pos x="1306" y="401"/>
                    </a:cxn>
                    <a:cxn ang="0">
                      <a:pos x="1521" y="560"/>
                    </a:cxn>
                    <a:cxn ang="0">
                      <a:pos x="1696" y="529"/>
                    </a:cxn>
                    <a:cxn ang="0">
                      <a:pos x="2206" y="333"/>
                    </a:cxn>
                    <a:cxn ang="0">
                      <a:pos x="2411" y="29"/>
                    </a:cxn>
                    <a:cxn ang="0">
                      <a:pos x="2700" y="162"/>
                    </a:cxn>
                    <a:cxn ang="0">
                      <a:pos x="2828" y="390"/>
                    </a:cxn>
                    <a:cxn ang="0">
                      <a:pos x="3009" y="649"/>
                    </a:cxn>
                    <a:cxn ang="0">
                      <a:pos x="3249" y="849"/>
                    </a:cxn>
                    <a:cxn ang="0">
                      <a:pos x="3668" y="1063"/>
                    </a:cxn>
                    <a:cxn ang="0">
                      <a:pos x="4085" y="1319"/>
                    </a:cxn>
                    <a:cxn ang="0">
                      <a:pos x="3805" y="1867"/>
                    </a:cxn>
                    <a:cxn ang="0">
                      <a:pos x="3525" y="1988"/>
                    </a:cxn>
                    <a:cxn ang="0">
                      <a:pos x="3384" y="2141"/>
                    </a:cxn>
                    <a:cxn ang="0">
                      <a:pos x="3162" y="2498"/>
                    </a:cxn>
                    <a:cxn ang="0">
                      <a:pos x="3421" y="2413"/>
                    </a:cxn>
                    <a:cxn ang="0">
                      <a:pos x="3419" y="2727"/>
                    </a:cxn>
                    <a:cxn ang="0">
                      <a:pos x="3379" y="2968"/>
                    </a:cxn>
                    <a:cxn ang="0">
                      <a:pos x="3337" y="3226"/>
                    </a:cxn>
                    <a:cxn ang="0">
                      <a:pos x="3503" y="3521"/>
                    </a:cxn>
                    <a:cxn ang="0">
                      <a:pos x="3263" y="3771"/>
                    </a:cxn>
                    <a:cxn ang="0">
                      <a:pos x="2880" y="3874"/>
                    </a:cxn>
                    <a:cxn ang="0">
                      <a:pos x="2626" y="3700"/>
                    </a:cxn>
                    <a:cxn ang="0">
                      <a:pos x="2456" y="3628"/>
                    </a:cxn>
                    <a:cxn ang="0">
                      <a:pos x="2091" y="3626"/>
                    </a:cxn>
                    <a:cxn ang="0">
                      <a:pos x="1951" y="3856"/>
                    </a:cxn>
                    <a:cxn ang="0">
                      <a:pos x="1583" y="3900"/>
                    </a:cxn>
                    <a:cxn ang="0">
                      <a:pos x="1338" y="3655"/>
                    </a:cxn>
                    <a:cxn ang="0">
                      <a:pos x="1112" y="3624"/>
                    </a:cxn>
                    <a:cxn ang="0">
                      <a:pos x="723" y="3464"/>
                    </a:cxn>
                    <a:cxn ang="0">
                      <a:pos x="548" y="3242"/>
                    </a:cxn>
                  </a:cxnLst>
                  <a:rect l="0" t="0" r="r" b="b"/>
                  <a:pathLst>
                    <a:path w="4099" h="4863">
                      <a:moveTo>
                        <a:pt x="4010" y="4635"/>
                      </a:moveTo>
                      <a:lnTo>
                        <a:pt x="4013" y="4621"/>
                      </a:lnTo>
                      <a:lnTo>
                        <a:pt x="4017" y="4608"/>
                      </a:lnTo>
                      <a:lnTo>
                        <a:pt x="4021" y="4594"/>
                      </a:lnTo>
                      <a:lnTo>
                        <a:pt x="4028" y="4581"/>
                      </a:lnTo>
                      <a:lnTo>
                        <a:pt x="4041" y="4562"/>
                      </a:lnTo>
                      <a:lnTo>
                        <a:pt x="4055" y="4545"/>
                      </a:lnTo>
                      <a:lnTo>
                        <a:pt x="4063" y="4534"/>
                      </a:lnTo>
                      <a:lnTo>
                        <a:pt x="4069" y="4524"/>
                      </a:lnTo>
                      <a:lnTo>
                        <a:pt x="4074" y="4515"/>
                      </a:lnTo>
                      <a:lnTo>
                        <a:pt x="4080" y="4505"/>
                      </a:lnTo>
                      <a:lnTo>
                        <a:pt x="4083" y="4494"/>
                      </a:lnTo>
                      <a:lnTo>
                        <a:pt x="4086" y="4483"/>
                      </a:lnTo>
                      <a:lnTo>
                        <a:pt x="4087" y="4471"/>
                      </a:lnTo>
                      <a:lnTo>
                        <a:pt x="4089" y="4458"/>
                      </a:lnTo>
                      <a:lnTo>
                        <a:pt x="4089" y="4444"/>
                      </a:lnTo>
                      <a:lnTo>
                        <a:pt x="4090" y="4428"/>
                      </a:lnTo>
                      <a:lnTo>
                        <a:pt x="4090" y="4411"/>
                      </a:lnTo>
                      <a:lnTo>
                        <a:pt x="4087" y="4398"/>
                      </a:lnTo>
                      <a:lnTo>
                        <a:pt x="4086" y="4378"/>
                      </a:lnTo>
                      <a:lnTo>
                        <a:pt x="4083" y="4356"/>
                      </a:lnTo>
                      <a:lnTo>
                        <a:pt x="4078" y="4331"/>
                      </a:lnTo>
                      <a:lnTo>
                        <a:pt x="4074" y="4305"/>
                      </a:lnTo>
                      <a:lnTo>
                        <a:pt x="4072" y="4281"/>
                      </a:lnTo>
                      <a:lnTo>
                        <a:pt x="4070" y="4256"/>
                      </a:lnTo>
                      <a:lnTo>
                        <a:pt x="4070" y="4246"/>
                      </a:lnTo>
                      <a:lnTo>
                        <a:pt x="4072" y="4235"/>
                      </a:lnTo>
                      <a:lnTo>
                        <a:pt x="4074" y="4225"/>
                      </a:lnTo>
                      <a:lnTo>
                        <a:pt x="4078" y="4216"/>
                      </a:lnTo>
                      <a:lnTo>
                        <a:pt x="4081" y="4207"/>
                      </a:lnTo>
                      <a:lnTo>
                        <a:pt x="4086" y="4191"/>
                      </a:lnTo>
                      <a:lnTo>
                        <a:pt x="4091" y="4172"/>
                      </a:lnTo>
                      <a:lnTo>
                        <a:pt x="4095" y="4152"/>
                      </a:lnTo>
                      <a:lnTo>
                        <a:pt x="4096" y="4142"/>
                      </a:lnTo>
                      <a:lnTo>
                        <a:pt x="4096" y="4134"/>
                      </a:lnTo>
                      <a:lnTo>
                        <a:pt x="4096" y="4126"/>
                      </a:lnTo>
                      <a:lnTo>
                        <a:pt x="4095" y="4120"/>
                      </a:lnTo>
                      <a:lnTo>
                        <a:pt x="4094" y="4117"/>
                      </a:lnTo>
                      <a:lnTo>
                        <a:pt x="4092" y="4116"/>
                      </a:lnTo>
                      <a:lnTo>
                        <a:pt x="4090" y="4115"/>
                      </a:lnTo>
                      <a:lnTo>
                        <a:pt x="4089" y="4115"/>
                      </a:lnTo>
                      <a:lnTo>
                        <a:pt x="4082" y="4115"/>
                      </a:lnTo>
                      <a:lnTo>
                        <a:pt x="4076" y="4119"/>
                      </a:lnTo>
                      <a:lnTo>
                        <a:pt x="4068" y="4125"/>
                      </a:lnTo>
                      <a:lnTo>
                        <a:pt x="4063" y="4132"/>
                      </a:lnTo>
                      <a:lnTo>
                        <a:pt x="4057" y="4138"/>
                      </a:lnTo>
                      <a:lnTo>
                        <a:pt x="4054" y="4145"/>
                      </a:lnTo>
                      <a:lnTo>
                        <a:pt x="4047" y="4160"/>
                      </a:lnTo>
                      <a:lnTo>
                        <a:pt x="4038" y="4176"/>
                      </a:lnTo>
                      <a:lnTo>
                        <a:pt x="4035" y="4181"/>
                      </a:lnTo>
                      <a:lnTo>
                        <a:pt x="4034" y="4186"/>
                      </a:lnTo>
                      <a:lnTo>
                        <a:pt x="4034" y="4191"/>
                      </a:lnTo>
                      <a:lnTo>
                        <a:pt x="4037" y="4195"/>
                      </a:lnTo>
                      <a:lnTo>
                        <a:pt x="4041" y="4204"/>
                      </a:lnTo>
                      <a:lnTo>
                        <a:pt x="4043" y="4214"/>
                      </a:lnTo>
                      <a:lnTo>
                        <a:pt x="4043" y="4218"/>
                      </a:lnTo>
                      <a:lnTo>
                        <a:pt x="4042" y="4222"/>
                      </a:lnTo>
                      <a:lnTo>
                        <a:pt x="4039" y="4225"/>
                      </a:lnTo>
                      <a:lnTo>
                        <a:pt x="4038" y="4227"/>
                      </a:lnTo>
                      <a:lnTo>
                        <a:pt x="4032" y="4231"/>
                      </a:lnTo>
                      <a:lnTo>
                        <a:pt x="4025" y="4233"/>
                      </a:lnTo>
                      <a:lnTo>
                        <a:pt x="4017" y="4233"/>
                      </a:lnTo>
                      <a:lnTo>
                        <a:pt x="4010" y="4231"/>
                      </a:lnTo>
                      <a:lnTo>
                        <a:pt x="4003" y="4229"/>
                      </a:lnTo>
                      <a:lnTo>
                        <a:pt x="3998" y="4226"/>
                      </a:lnTo>
                      <a:lnTo>
                        <a:pt x="3988" y="4222"/>
                      </a:lnTo>
                      <a:lnTo>
                        <a:pt x="3978" y="4221"/>
                      </a:lnTo>
                      <a:lnTo>
                        <a:pt x="3968" y="4220"/>
                      </a:lnTo>
                      <a:lnTo>
                        <a:pt x="3956" y="4220"/>
                      </a:lnTo>
                      <a:lnTo>
                        <a:pt x="3945" y="4220"/>
                      </a:lnTo>
                      <a:lnTo>
                        <a:pt x="3933" y="4222"/>
                      </a:lnTo>
                      <a:lnTo>
                        <a:pt x="3921" y="4225"/>
                      </a:lnTo>
                      <a:lnTo>
                        <a:pt x="3910" y="4229"/>
                      </a:lnTo>
                      <a:lnTo>
                        <a:pt x="3886" y="4238"/>
                      </a:lnTo>
                      <a:lnTo>
                        <a:pt x="3864" y="4248"/>
                      </a:lnTo>
                      <a:lnTo>
                        <a:pt x="3855" y="4255"/>
                      </a:lnTo>
                      <a:lnTo>
                        <a:pt x="3846" y="4261"/>
                      </a:lnTo>
                      <a:lnTo>
                        <a:pt x="3837" y="4268"/>
                      </a:lnTo>
                      <a:lnTo>
                        <a:pt x="3831" y="4274"/>
                      </a:lnTo>
                      <a:lnTo>
                        <a:pt x="3824" y="4282"/>
                      </a:lnTo>
                      <a:lnTo>
                        <a:pt x="3820" y="4292"/>
                      </a:lnTo>
                      <a:lnTo>
                        <a:pt x="3815" y="4303"/>
                      </a:lnTo>
                      <a:lnTo>
                        <a:pt x="3811" y="4314"/>
                      </a:lnTo>
                      <a:lnTo>
                        <a:pt x="3806" y="4325"/>
                      </a:lnTo>
                      <a:lnTo>
                        <a:pt x="3801" y="4332"/>
                      </a:lnTo>
                      <a:lnTo>
                        <a:pt x="3798" y="4336"/>
                      </a:lnTo>
                      <a:lnTo>
                        <a:pt x="3794" y="4339"/>
                      </a:lnTo>
                      <a:lnTo>
                        <a:pt x="3791" y="4340"/>
                      </a:lnTo>
                      <a:lnTo>
                        <a:pt x="3785" y="4340"/>
                      </a:lnTo>
                      <a:lnTo>
                        <a:pt x="3776" y="4347"/>
                      </a:lnTo>
                      <a:lnTo>
                        <a:pt x="3769" y="4353"/>
                      </a:lnTo>
                      <a:lnTo>
                        <a:pt x="3767" y="4357"/>
                      </a:lnTo>
                      <a:lnTo>
                        <a:pt x="3767" y="4361"/>
                      </a:lnTo>
                      <a:lnTo>
                        <a:pt x="3769" y="4365"/>
                      </a:lnTo>
                      <a:lnTo>
                        <a:pt x="3774" y="4369"/>
                      </a:lnTo>
                      <a:lnTo>
                        <a:pt x="3783" y="4374"/>
                      </a:lnTo>
                      <a:lnTo>
                        <a:pt x="3793" y="4379"/>
                      </a:lnTo>
                      <a:lnTo>
                        <a:pt x="3798" y="4383"/>
                      </a:lnTo>
                      <a:lnTo>
                        <a:pt x="3802" y="4387"/>
                      </a:lnTo>
                      <a:lnTo>
                        <a:pt x="3805" y="4391"/>
                      </a:lnTo>
                      <a:lnTo>
                        <a:pt x="3805" y="4395"/>
                      </a:lnTo>
                      <a:lnTo>
                        <a:pt x="3804" y="4397"/>
                      </a:lnTo>
                      <a:lnTo>
                        <a:pt x="3802" y="4398"/>
                      </a:lnTo>
                      <a:lnTo>
                        <a:pt x="3800" y="4400"/>
                      </a:lnTo>
                      <a:lnTo>
                        <a:pt x="3796" y="4401"/>
                      </a:lnTo>
                      <a:lnTo>
                        <a:pt x="3789" y="4402"/>
                      </a:lnTo>
                      <a:lnTo>
                        <a:pt x="3782" y="4405"/>
                      </a:lnTo>
                      <a:lnTo>
                        <a:pt x="3778" y="4406"/>
                      </a:lnTo>
                      <a:lnTo>
                        <a:pt x="3774" y="4409"/>
                      </a:lnTo>
                      <a:lnTo>
                        <a:pt x="3770" y="4410"/>
                      </a:lnTo>
                      <a:lnTo>
                        <a:pt x="3767" y="4414"/>
                      </a:lnTo>
                      <a:lnTo>
                        <a:pt x="3765" y="4418"/>
                      </a:lnTo>
                      <a:lnTo>
                        <a:pt x="3763" y="4423"/>
                      </a:lnTo>
                      <a:lnTo>
                        <a:pt x="3763" y="4428"/>
                      </a:lnTo>
                      <a:lnTo>
                        <a:pt x="3763" y="4435"/>
                      </a:lnTo>
                      <a:lnTo>
                        <a:pt x="3766" y="4450"/>
                      </a:lnTo>
                      <a:lnTo>
                        <a:pt x="3770" y="4462"/>
                      </a:lnTo>
                      <a:lnTo>
                        <a:pt x="3774" y="4467"/>
                      </a:lnTo>
                      <a:lnTo>
                        <a:pt x="3778" y="4471"/>
                      </a:lnTo>
                      <a:lnTo>
                        <a:pt x="3783" y="4475"/>
                      </a:lnTo>
                      <a:lnTo>
                        <a:pt x="3791" y="4477"/>
                      </a:lnTo>
                      <a:lnTo>
                        <a:pt x="3800" y="4481"/>
                      </a:lnTo>
                      <a:lnTo>
                        <a:pt x="3811" y="4487"/>
                      </a:lnTo>
                      <a:lnTo>
                        <a:pt x="3817" y="4490"/>
                      </a:lnTo>
                      <a:lnTo>
                        <a:pt x="3820" y="4494"/>
                      </a:lnTo>
                      <a:lnTo>
                        <a:pt x="3824" y="4498"/>
                      </a:lnTo>
                      <a:lnTo>
                        <a:pt x="3824" y="4502"/>
                      </a:lnTo>
                      <a:lnTo>
                        <a:pt x="3823" y="4506"/>
                      </a:lnTo>
                      <a:lnTo>
                        <a:pt x="3818" y="4509"/>
                      </a:lnTo>
                      <a:lnTo>
                        <a:pt x="3810" y="4512"/>
                      </a:lnTo>
                      <a:lnTo>
                        <a:pt x="3802" y="4516"/>
                      </a:lnTo>
                      <a:lnTo>
                        <a:pt x="3794" y="4520"/>
                      </a:lnTo>
                      <a:lnTo>
                        <a:pt x="3787" y="4525"/>
                      </a:lnTo>
                      <a:lnTo>
                        <a:pt x="3784" y="4528"/>
                      </a:lnTo>
                      <a:lnTo>
                        <a:pt x="3782" y="4532"/>
                      </a:lnTo>
                      <a:lnTo>
                        <a:pt x="3779" y="4536"/>
                      </a:lnTo>
                      <a:lnTo>
                        <a:pt x="3778" y="4540"/>
                      </a:lnTo>
                      <a:lnTo>
                        <a:pt x="3776" y="4547"/>
                      </a:lnTo>
                      <a:lnTo>
                        <a:pt x="3772" y="4554"/>
                      </a:lnTo>
                      <a:lnTo>
                        <a:pt x="3770" y="4560"/>
                      </a:lnTo>
                      <a:lnTo>
                        <a:pt x="3765" y="4566"/>
                      </a:lnTo>
                      <a:lnTo>
                        <a:pt x="3756" y="4576"/>
                      </a:lnTo>
                      <a:lnTo>
                        <a:pt x="3748" y="4589"/>
                      </a:lnTo>
                      <a:lnTo>
                        <a:pt x="3743" y="4599"/>
                      </a:lnTo>
                      <a:lnTo>
                        <a:pt x="3741" y="4607"/>
                      </a:lnTo>
                      <a:lnTo>
                        <a:pt x="3743" y="4610"/>
                      </a:lnTo>
                      <a:lnTo>
                        <a:pt x="3743" y="4611"/>
                      </a:lnTo>
                      <a:lnTo>
                        <a:pt x="3745" y="4613"/>
                      </a:lnTo>
                      <a:lnTo>
                        <a:pt x="3747" y="4615"/>
                      </a:lnTo>
                      <a:lnTo>
                        <a:pt x="3760" y="4616"/>
                      </a:lnTo>
                      <a:lnTo>
                        <a:pt x="3774" y="4616"/>
                      </a:lnTo>
                      <a:lnTo>
                        <a:pt x="3774" y="4620"/>
                      </a:lnTo>
                      <a:lnTo>
                        <a:pt x="3774" y="4624"/>
                      </a:lnTo>
                      <a:lnTo>
                        <a:pt x="3771" y="4630"/>
                      </a:lnTo>
                      <a:lnTo>
                        <a:pt x="3767" y="4635"/>
                      </a:lnTo>
                      <a:lnTo>
                        <a:pt x="3760" y="4647"/>
                      </a:lnTo>
                      <a:lnTo>
                        <a:pt x="3752" y="4659"/>
                      </a:lnTo>
                      <a:lnTo>
                        <a:pt x="3745" y="4670"/>
                      </a:lnTo>
                      <a:lnTo>
                        <a:pt x="3743" y="4680"/>
                      </a:lnTo>
                      <a:lnTo>
                        <a:pt x="3743" y="4683"/>
                      </a:lnTo>
                      <a:lnTo>
                        <a:pt x="3745" y="4686"/>
                      </a:lnTo>
                      <a:lnTo>
                        <a:pt x="3749" y="4687"/>
                      </a:lnTo>
                      <a:lnTo>
                        <a:pt x="3756" y="4687"/>
                      </a:lnTo>
                      <a:lnTo>
                        <a:pt x="3776" y="4686"/>
                      </a:lnTo>
                      <a:lnTo>
                        <a:pt x="3800" y="4685"/>
                      </a:lnTo>
                      <a:lnTo>
                        <a:pt x="3804" y="4685"/>
                      </a:lnTo>
                      <a:lnTo>
                        <a:pt x="3806" y="4686"/>
                      </a:lnTo>
                      <a:lnTo>
                        <a:pt x="3809" y="4687"/>
                      </a:lnTo>
                      <a:lnTo>
                        <a:pt x="3810" y="4690"/>
                      </a:lnTo>
                      <a:lnTo>
                        <a:pt x="3809" y="4694"/>
                      </a:lnTo>
                      <a:lnTo>
                        <a:pt x="3807" y="4699"/>
                      </a:lnTo>
                      <a:lnTo>
                        <a:pt x="3804" y="4704"/>
                      </a:lnTo>
                      <a:lnTo>
                        <a:pt x="3797" y="4711"/>
                      </a:lnTo>
                      <a:lnTo>
                        <a:pt x="3794" y="4715"/>
                      </a:lnTo>
                      <a:lnTo>
                        <a:pt x="3792" y="4718"/>
                      </a:lnTo>
                      <a:lnTo>
                        <a:pt x="3791" y="4721"/>
                      </a:lnTo>
                      <a:lnTo>
                        <a:pt x="3791" y="4725"/>
                      </a:lnTo>
                      <a:lnTo>
                        <a:pt x="3792" y="4731"/>
                      </a:lnTo>
                      <a:lnTo>
                        <a:pt x="3796" y="4738"/>
                      </a:lnTo>
                      <a:lnTo>
                        <a:pt x="3802" y="4744"/>
                      </a:lnTo>
                      <a:lnTo>
                        <a:pt x="3809" y="4751"/>
                      </a:lnTo>
                      <a:lnTo>
                        <a:pt x="3818" y="4757"/>
                      </a:lnTo>
                      <a:lnTo>
                        <a:pt x="3828" y="4764"/>
                      </a:lnTo>
                      <a:lnTo>
                        <a:pt x="3849" y="4774"/>
                      </a:lnTo>
                      <a:lnTo>
                        <a:pt x="3868" y="4786"/>
                      </a:lnTo>
                      <a:lnTo>
                        <a:pt x="3876" y="4790"/>
                      </a:lnTo>
                      <a:lnTo>
                        <a:pt x="3884" y="4795"/>
                      </a:lnTo>
                      <a:lnTo>
                        <a:pt x="3888" y="4799"/>
                      </a:lnTo>
                      <a:lnTo>
                        <a:pt x="3892" y="4803"/>
                      </a:lnTo>
                      <a:lnTo>
                        <a:pt x="3894" y="4816"/>
                      </a:lnTo>
                      <a:lnTo>
                        <a:pt x="3897" y="4826"/>
                      </a:lnTo>
                      <a:lnTo>
                        <a:pt x="3898" y="4830"/>
                      </a:lnTo>
                      <a:lnTo>
                        <a:pt x="3901" y="4835"/>
                      </a:lnTo>
                      <a:lnTo>
                        <a:pt x="3905" y="4839"/>
                      </a:lnTo>
                      <a:lnTo>
                        <a:pt x="3912" y="4841"/>
                      </a:lnTo>
                      <a:lnTo>
                        <a:pt x="3923" y="4849"/>
                      </a:lnTo>
                      <a:lnTo>
                        <a:pt x="3931" y="4857"/>
                      </a:lnTo>
                      <a:lnTo>
                        <a:pt x="3934" y="4861"/>
                      </a:lnTo>
                      <a:lnTo>
                        <a:pt x="3938" y="4863"/>
                      </a:lnTo>
                      <a:lnTo>
                        <a:pt x="3945" y="4863"/>
                      </a:lnTo>
                      <a:lnTo>
                        <a:pt x="3953" y="4862"/>
                      </a:lnTo>
                      <a:lnTo>
                        <a:pt x="3949" y="4848"/>
                      </a:lnTo>
                      <a:lnTo>
                        <a:pt x="3945" y="4832"/>
                      </a:lnTo>
                      <a:lnTo>
                        <a:pt x="3942" y="4825"/>
                      </a:lnTo>
                      <a:lnTo>
                        <a:pt x="3942" y="4817"/>
                      </a:lnTo>
                      <a:lnTo>
                        <a:pt x="3942" y="4810"/>
                      </a:lnTo>
                      <a:lnTo>
                        <a:pt x="3946" y="4804"/>
                      </a:lnTo>
                      <a:lnTo>
                        <a:pt x="3953" y="4796"/>
                      </a:lnTo>
                      <a:lnTo>
                        <a:pt x="3959" y="4790"/>
                      </a:lnTo>
                      <a:lnTo>
                        <a:pt x="3966" y="4783"/>
                      </a:lnTo>
                      <a:lnTo>
                        <a:pt x="3971" y="4774"/>
                      </a:lnTo>
                      <a:lnTo>
                        <a:pt x="3972" y="4769"/>
                      </a:lnTo>
                      <a:lnTo>
                        <a:pt x="3973" y="4765"/>
                      </a:lnTo>
                      <a:lnTo>
                        <a:pt x="3973" y="4761"/>
                      </a:lnTo>
                      <a:lnTo>
                        <a:pt x="3972" y="4757"/>
                      </a:lnTo>
                      <a:lnTo>
                        <a:pt x="3969" y="4751"/>
                      </a:lnTo>
                      <a:lnTo>
                        <a:pt x="3968" y="4746"/>
                      </a:lnTo>
                      <a:lnTo>
                        <a:pt x="3967" y="4742"/>
                      </a:lnTo>
                      <a:lnTo>
                        <a:pt x="3967" y="4738"/>
                      </a:lnTo>
                      <a:lnTo>
                        <a:pt x="3972" y="4733"/>
                      </a:lnTo>
                      <a:lnTo>
                        <a:pt x="3982" y="4726"/>
                      </a:lnTo>
                      <a:lnTo>
                        <a:pt x="3985" y="4725"/>
                      </a:lnTo>
                      <a:lnTo>
                        <a:pt x="3988" y="4722"/>
                      </a:lnTo>
                      <a:lnTo>
                        <a:pt x="3990" y="4718"/>
                      </a:lnTo>
                      <a:lnTo>
                        <a:pt x="3991" y="4715"/>
                      </a:lnTo>
                      <a:lnTo>
                        <a:pt x="3994" y="4704"/>
                      </a:lnTo>
                      <a:lnTo>
                        <a:pt x="3997" y="4692"/>
                      </a:lnTo>
                      <a:lnTo>
                        <a:pt x="3998" y="4670"/>
                      </a:lnTo>
                      <a:lnTo>
                        <a:pt x="3999" y="4654"/>
                      </a:lnTo>
                      <a:lnTo>
                        <a:pt x="4010" y="4635"/>
                      </a:lnTo>
                      <a:close/>
                      <a:moveTo>
                        <a:pt x="47" y="554"/>
                      </a:moveTo>
                      <a:lnTo>
                        <a:pt x="39" y="556"/>
                      </a:lnTo>
                      <a:lnTo>
                        <a:pt x="30" y="558"/>
                      </a:lnTo>
                      <a:lnTo>
                        <a:pt x="25" y="558"/>
                      </a:lnTo>
                      <a:lnTo>
                        <a:pt x="21" y="556"/>
                      </a:lnTo>
                      <a:lnTo>
                        <a:pt x="16" y="555"/>
                      </a:lnTo>
                      <a:lnTo>
                        <a:pt x="12" y="554"/>
                      </a:lnTo>
                      <a:lnTo>
                        <a:pt x="8" y="550"/>
                      </a:lnTo>
                      <a:lnTo>
                        <a:pt x="5" y="545"/>
                      </a:lnTo>
                      <a:lnTo>
                        <a:pt x="3" y="539"/>
                      </a:lnTo>
                      <a:lnTo>
                        <a:pt x="0" y="532"/>
                      </a:lnTo>
                      <a:lnTo>
                        <a:pt x="0" y="526"/>
                      </a:lnTo>
                      <a:lnTo>
                        <a:pt x="1" y="520"/>
                      </a:lnTo>
                      <a:lnTo>
                        <a:pt x="3" y="519"/>
                      </a:lnTo>
                      <a:lnTo>
                        <a:pt x="5" y="516"/>
                      </a:lnTo>
                      <a:lnTo>
                        <a:pt x="8" y="515"/>
                      </a:lnTo>
                      <a:lnTo>
                        <a:pt x="10" y="515"/>
                      </a:lnTo>
                      <a:lnTo>
                        <a:pt x="25" y="516"/>
                      </a:lnTo>
                      <a:lnTo>
                        <a:pt x="38" y="521"/>
                      </a:lnTo>
                      <a:lnTo>
                        <a:pt x="44" y="524"/>
                      </a:lnTo>
                      <a:lnTo>
                        <a:pt x="49" y="528"/>
                      </a:lnTo>
                      <a:lnTo>
                        <a:pt x="53" y="533"/>
                      </a:lnTo>
                      <a:lnTo>
                        <a:pt x="57" y="539"/>
                      </a:lnTo>
                      <a:lnTo>
                        <a:pt x="47" y="554"/>
                      </a:lnTo>
                      <a:close/>
                      <a:moveTo>
                        <a:pt x="841" y="2025"/>
                      </a:moveTo>
                      <a:lnTo>
                        <a:pt x="837" y="2017"/>
                      </a:lnTo>
                      <a:lnTo>
                        <a:pt x="834" y="2006"/>
                      </a:lnTo>
                      <a:lnTo>
                        <a:pt x="830" y="1994"/>
                      </a:lnTo>
                      <a:lnTo>
                        <a:pt x="828" y="1985"/>
                      </a:lnTo>
                      <a:lnTo>
                        <a:pt x="824" y="1973"/>
                      </a:lnTo>
                      <a:lnTo>
                        <a:pt x="821" y="1962"/>
                      </a:lnTo>
                      <a:lnTo>
                        <a:pt x="820" y="1950"/>
                      </a:lnTo>
                      <a:lnTo>
                        <a:pt x="821" y="1938"/>
                      </a:lnTo>
                      <a:lnTo>
                        <a:pt x="824" y="1937"/>
                      </a:lnTo>
                      <a:lnTo>
                        <a:pt x="828" y="1938"/>
                      </a:lnTo>
                      <a:lnTo>
                        <a:pt x="832" y="1940"/>
                      </a:lnTo>
                      <a:lnTo>
                        <a:pt x="836" y="1944"/>
                      </a:lnTo>
                      <a:lnTo>
                        <a:pt x="842" y="1950"/>
                      </a:lnTo>
                      <a:lnTo>
                        <a:pt x="846" y="1957"/>
                      </a:lnTo>
                      <a:lnTo>
                        <a:pt x="855" y="1971"/>
                      </a:lnTo>
                      <a:lnTo>
                        <a:pt x="861" y="1984"/>
                      </a:lnTo>
                      <a:lnTo>
                        <a:pt x="864" y="1990"/>
                      </a:lnTo>
                      <a:lnTo>
                        <a:pt x="865" y="1997"/>
                      </a:lnTo>
                      <a:lnTo>
                        <a:pt x="867" y="2005"/>
                      </a:lnTo>
                      <a:lnTo>
                        <a:pt x="867" y="2014"/>
                      </a:lnTo>
                      <a:lnTo>
                        <a:pt x="867" y="2025"/>
                      </a:lnTo>
                      <a:lnTo>
                        <a:pt x="868" y="2037"/>
                      </a:lnTo>
                      <a:lnTo>
                        <a:pt x="868" y="2042"/>
                      </a:lnTo>
                      <a:lnTo>
                        <a:pt x="869" y="2047"/>
                      </a:lnTo>
                      <a:lnTo>
                        <a:pt x="869" y="2051"/>
                      </a:lnTo>
                      <a:lnTo>
                        <a:pt x="868" y="2056"/>
                      </a:lnTo>
                      <a:lnTo>
                        <a:pt x="864" y="2056"/>
                      </a:lnTo>
                      <a:lnTo>
                        <a:pt x="861" y="2055"/>
                      </a:lnTo>
                      <a:lnTo>
                        <a:pt x="858" y="2054"/>
                      </a:lnTo>
                      <a:lnTo>
                        <a:pt x="855" y="2051"/>
                      </a:lnTo>
                      <a:lnTo>
                        <a:pt x="851" y="2046"/>
                      </a:lnTo>
                      <a:lnTo>
                        <a:pt x="849" y="2038"/>
                      </a:lnTo>
                      <a:lnTo>
                        <a:pt x="841" y="2025"/>
                      </a:lnTo>
                      <a:close/>
                      <a:moveTo>
                        <a:pt x="859" y="1875"/>
                      </a:moveTo>
                      <a:lnTo>
                        <a:pt x="851" y="1875"/>
                      </a:lnTo>
                      <a:lnTo>
                        <a:pt x="845" y="1874"/>
                      </a:lnTo>
                      <a:lnTo>
                        <a:pt x="838" y="1871"/>
                      </a:lnTo>
                      <a:lnTo>
                        <a:pt x="832" y="1867"/>
                      </a:lnTo>
                      <a:lnTo>
                        <a:pt x="825" y="1863"/>
                      </a:lnTo>
                      <a:lnTo>
                        <a:pt x="820" y="1859"/>
                      </a:lnTo>
                      <a:lnTo>
                        <a:pt x="816" y="1854"/>
                      </a:lnTo>
                      <a:lnTo>
                        <a:pt x="812" y="1848"/>
                      </a:lnTo>
                      <a:lnTo>
                        <a:pt x="811" y="1841"/>
                      </a:lnTo>
                      <a:lnTo>
                        <a:pt x="811" y="1839"/>
                      </a:lnTo>
                      <a:lnTo>
                        <a:pt x="812" y="1837"/>
                      </a:lnTo>
                      <a:lnTo>
                        <a:pt x="816" y="1837"/>
                      </a:lnTo>
                      <a:lnTo>
                        <a:pt x="824" y="1840"/>
                      </a:lnTo>
                      <a:lnTo>
                        <a:pt x="832" y="1841"/>
                      </a:lnTo>
                      <a:lnTo>
                        <a:pt x="849" y="1843"/>
                      </a:lnTo>
                      <a:lnTo>
                        <a:pt x="864" y="1846"/>
                      </a:lnTo>
                      <a:lnTo>
                        <a:pt x="869" y="1852"/>
                      </a:lnTo>
                      <a:lnTo>
                        <a:pt x="873" y="1858"/>
                      </a:lnTo>
                      <a:lnTo>
                        <a:pt x="885" y="1871"/>
                      </a:lnTo>
                      <a:lnTo>
                        <a:pt x="896" y="1881"/>
                      </a:lnTo>
                      <a:lnTo>
                        <a:pt x="898" y="1884"/>
                      </a:lnTo>
                      <a:lnTo>
                        <a:pt x="898" y="1885"/>
                      </a:lnTo>
                      <a:lnTo>
                        <a:pt x="898" y="1887"/>
                      </a:lnTo>
                      <a:lnTo>
                        <a:pt x="895" y="1888"/>
                      </a:lnTo>
                      <a:lnTo>
                        <a:pt x="884" y="1887"/>
                      </a:lnTo>
                      <a:lnTo>
                        <a:pt x="872" y="1884"/>
                      </a:lnTo>
                      <a:lnTo>
                        <a:pt x="859" y="1875"/>
                      </a:lnTo>
                      <a:close/>
                      <a:moveTo>
                        <a:pt x="404" y="3097"/>
                      </a:moveTo>
                      <a:lnTo>
                        <a:pt x="416" y="3103"/>
                      </a:lnTo>
                      <a:lnTo>
                        <a:pt x="426" y="3107"/>
                      </a:lnTo>
                      <a:lnTo>
                        <a:pt x="437" y="3108"/>
                      </a:lnTo>
                      <a:lnTo>
                        <a:pt x="447" y="3108"/>
                      </a:lnTo>
                      <a:lnTo>
                        <a:pt x="457" y="3107"/>
                      </a:lnTo>
                      <a:lnTo>
                        <a:pt x="468" y="3104"/>
                      </a:lnTo>
                      <a:lnTo>
                        <a:pt x="478" y="3100"/>
                      </a:lnTo>
                      <a:lnTo>
                        <a:pt x="487" y="3095"/>
                      </a:lnTo>
                      <a:lnTo>
                        <a:pt x="497" y="3087"/>
                      </a:lnTo>
                      <a:lnTo>
                        <a:pt x="507" y="3080"/>
                      </a:lnTo>
                      <a:lnTo>
                        <a:pt x="516" y="3071"/>
                      </a:lnTo>
                      <a:lnTo>
                        <a:pt x="525" y="3062"/>
                      </a:lnTo>
                      <a:lnTo>
                        <a:pt x="543" y="3040"/>
                      </a:lnTo>
                      <a:lnTo>
                        <a:pt x="558" y="3015"/>
                      </a:lnTo>
                      <a:lnTo>
                        <a:pt x="575" y="2989"/>
                      </a:lnTo>
                      <a:lnTo>
                        <a:pt x="589" y="2962"/>
                      </a:lnTo>
                      <a:lnTo>
                        <a:pt x="604" y="2935"/>
                      </a:lnTo>
                      <a:lnTo>
                        <a:pt x="615" y="2909"/>
                      </a:lnTo>
                      <a:lnTo>
                        <a:pt x="637" y="2862"/>
                      </a:lnTo>
                      <a:lnTo>
                        <a:pt x="654" y="2828"/>
                      </a:lnTo>
                      <a:lnTo>
                        <a:pt x="663" y="2804"/>
                      </a:lnTo>
                      <a:lnTo>
                        <a:pt x="671" y="2779"/>
                      </a:lnTo>
                      <a:lnTo>
                        <a:pt x="679" y="2755"/>
                      </a:lnTo>
                      <a:lnTo>
                        <a:pt x="685" y="2730"/>
                      </a:lnTo>
                      <a:lnTo>
                        <a:pt x="693" y="2704"/>
                      </a:lnTo>
                      <a:lnTo>
                        <a:pt x="701" y="2679"/>
                      </a:lnTo>
                      <a:lnTo>
                        <a:pt x="709" y="2656"/>
                      </a:lnTo>
                      <a:lnTo>
                        <a:pt x="718" y="2631"/>
                      </a:lnTo>
                      <a:lnTo>
                        <a:pt x="722" y="2626"/>
                      </a:lnTo>
                      <a:lnTo>
                        <a:pt x="725" y="2621"/>
                      </a:lnTo>
                      <a:lnTo>
                        <a:pt x="729" y="2617"/>
                      </a:lnTo>
                      <a:lnTo>
                        <a:pt x="733" y="2613"/>
                      </a:lnTo>
                      <a:lnTo>
                        <a:pt x="744" y="2609"/>
                      </a:lnTo>
                      <a:lnTo>
                        <a:pt x="753" y="2606"/>
                      </a:lnTo>
                      <a:lnTo>
                        <a:pt x="762" y="2602"/>
                      </a:lnTo>
                      <a:lnTo>
                        <a:pt x="767" y="2597"/>
                      </a:lnTo>
                      <a:lnTo>
                        <a:pt x="770" y="2593"/>
                      </a:lnTo>
                      <a:lnTo>
                        <a:pt x="771" y="2589"/>
                      </a:lnTo>
                      <a:lnTo>
                        <a:pt x="771" y="2585"/>
                      </a:lnTo>
                      <a:lnTo>
                        <a:pt x="770" y="2580"/>
                      </a:lnTo>
                      <a:lnTo>
                        <a:pt x="767" y="2571"/>
                      </a:lnTo>
                      <a:lnTo>
                        <a:pt x="764" y="2565"/>
                      </a:lnTo>
                      <a:lnTo>
                        <a:pt x="760" y="2563"/>
                      </a:lnTo>
                      <a:lnTo>
                        <a:pt x="758" y="2563"/>
                      </a:lnTo>
                      <a:lnTo>
                        <a:pt x="753" y="2564"/>
                      </a:lnTo>
                      <a:lnTo>
                        <a:pt x="747" y="2568"/>
                      </a:lnTo>
                      <a:lnTo>
                        <a:pt x="742" y="2574"/>
                      </a:lnTo>
                      <a:lnTo>
                        <a:pt x="736" y="2584"/>
                      </a:lnTo>
                      <a:lnTo>
                        <a:pt x="733" y="2586"/>
                      </a:lnTo>
                      <a:lnTo>
                        <a:pt x="731" y="2586"/>
                      </a:lnTo>
                      <a:lnTo>
                        <a:pt x="729" y="2585"/>
                      </a:lnTo>
                      <a:lnTo>
                        <a:pt x="729" y="2581"/>
                      </a:lnTo>
                      <a:lnTo>
                        <a:pt x="731" y="2569"/>
                      </a:lnTo>
                      <a:lnTo>
                        <a:pt x="735" y="2555"/>
                      </a:lnTo>
                      <a:lnTo>
                        <a:pt x="742" y="2521"/>
                      </a:lnTo>
                      <a:lnTo>
                        <a:pt x="750" y="2501"/>
                      </a:lnTo>
                      <a:lnTo>
                        <a:pt x="762" y="2475"/>
                      </a:lnTo>
                      <a:lnTo>
                        <a:pt x="772" y="2448"/>
                      </a:lnTo>
                      <a:lnTo>
                        <a:pt x="782" y="2420"/>
                      </a:lnTo>
                      <a:lnTo>
                        <a:pt x="792" y="2394"/>
                      </a:lnTo>
                      <a:lnTo>
                        <a:pt x="801" y="2367"/>
                      </a:lnTo>
                      <a:lnTo>
                        <a:pt x="810" y="2340"/>
                      </a:lnTo>
                      <a:lnTo>
                        <a:pt x="817" y="2312"/>
                      </a:lnTo>
                      <a:lnTo>
                        <a:pt x="825" y="2284"/>
                      </a:lnTo>
                      <a:lnTo>
                        <a:pt x="827" y="2264"/>
                      </a:lnTo>
                      <a:lnTo>
                        <a:pt x="828" y="2238"/>
                      </a:lnTo>
                      <a:lnTo>
                        <a:pt x="828" y="2226"/>
                      </a:lnTo>
                      <a:lnTo>
                        <a:pt x="830" y="2216"/>
                      </a:lnTo>
                      <a:lnTo>
                        <a:pt x="832" y="2212"/>
                      </a:lnTo>
                      <a:lnTo>
                        <a:pt x="834" y="2209"/>
                      </a:lnTo>
                      <a:lnTo>
                        <a:pt x="837" y="2208"/>
                      </a:lnTo>
                      <a:lnTo>
                        <a:pt x="841" y="2207"/>
                      </a:lnTo>
                      <a:lnTo>
                        <a:pt x="854" y="2208"/>
                      </a:lnTo>
                      <a:lnTo>
                        <a:pt x="864" y="2209"/>
                      </a:lnTo>
                      <a:lnTo>
                        <a:pt x="874" y="2213"/>
                      </a:lnTo>
                      <a:lnTo>
                        <a:pt x="882" y="2218"/>
                      </a:lnTo>
                      <a:lnTo>
                        <a:pt x="890" y="2225"/>
                      </a:lnTo>
                      <a:lnTo>
                        <a:pt x="898" y="2232"/>
                      </a:lnTo>
                      <a:lnTo>
                        <a:pt x="904" y="2242"/>
                      </a:lnTo>
                      <a:lnTo>
                        <a:pt x="909" y="2253"/>
                      </a:lnTo>
                      <a:lnTo>
                        <a:pt x="916" y="2270"/>
                      </a:lnTo>
                      <a:lnTo>
                        <a:pt x="922" y="2288"/>
                      </a:lnTo>
                      <a:lnTo>
                        <a:pt x="928" y="2306"/>
                      </a:lnTo>
                      <a:lnTo>
                        <a:pt x="931" y="2324"/>
                      </a:lnTo>
                      <a:lnTo>
                        <a:pt x="938" y="2361"/>
                      </a:lnTo>
                      <a:lnTo>
                        <a:pt x="942" y="2398"/>
                      </a:lnTo>
                      <a:lnTo>
                        <a:pt x="946" y="2435"/>
                      </a:lnTo>
                      <a:lnTo>
                        <a:pt x="950" y="2472"/>
                      </a:lnTo>
                      <a:lnTo>
                        <a:pt x="955" y="2508"/>
                      </a:lnTo>
                      <a:lnTo>
                        <a:pt x="963" y="2545"/>
                      </a:lnTo>
                      <a:lnTo>
                        <a:pt x="966" y="2542"/>
                      </a:lnTo>
                      <a:lnTo>
                        <a:pt x="969" y="2537"/>
                      </a:lnTo>
                      <a:lnTo>
                        <a:pt x="972" y="2532"/>
                      </a:lnTo>
                      <a:lnTo>
                        <a:pt x="974" y="2525"/>
                      </a:lnTo>
                      <a:lnTo>
                        <a:pt x="978" y="2510"/>
                      </a:lnTo>
                      <a:lnTo>
                        <a:pt x="979" y="2490"/>
                      </a:lnTo>
                      <a:lnTo>
                        <a:pt x="979" y="2470"/>
                      </a:lnTo>
                      <a:lnTo>
                        <a:pt x="978" y="2448"/>
                      </a:lnTo>
                      <a:lnTo>
                        <a:pt x="977" y="2424"/>
                      </a:lnTo>
                      <a:lnTo>
                        <a:pt x="973" y="2400"/>
                      </a:lnTo>
                      <a:lnTo>
                        <a:pt x="966" y="2350"/>
                      </a:lnTo>
                      <a:lnTo>
                        <a:pt x="957" y="2305"/>
                      </a:lnTo>
                      <a:lnTo>
                        <a:pt x="948" y="2267"/>
                      </a:lnTo>
                      <a:lnTo>
                        <a:pt x="942" y="2243"/>
                      </a:lnTo>
                      <a:lnTo>
                        <a:pt x="926" y="2195"/>
                      </a:lnTo>
                      <a:lnTo>
                        <a:pt x="924" y="2188"/>
                      </a:lnTo>
                      <a:lnTo>
                        <a:pt x="920" y="2182"/>
                      </a:lnTo>
                      <a:lnTo>
                        <a:pt x="913" y="2175"/>
                      </a:lnTo>
                      <a:lnTo>
                        <a:pt x="908" y="2169"/>
                      </a:lnTo>
                      <a:lnTo>
                        <a:pt x="894" y="2157"/>
                      </a:lnTo>
                      <a:lnTo>
                        <a:pt x="880" y="2146"/>
                      </a:lnTo>
                      <a:lnTo>
                        <a:pt x="873" y="2141"/>
                      </a:lnTo>
                      <a:lnTo>
                        <a:pt x="868" y="2135"/>
                      </a:lnTo>
                      <a:lnTo>
                        <a:pt x="863" y="2130"/>
                      </a:lnTo>
                      <a:lnTo>
                        <a:pt x="860" y="2125"/>
                      </a:lnTo>
                      <a:lnTo>
                        <a:pt x="859" y="2121"/>
                      </a:lnTo>
                      <a:lnTo>
                        <a:pt x="859" y="2116"/>
                      </a:lnTo>
                      <a:lnTo>
                        <a:pt x="863" y="2112"/>
                      </a:lnTo>
                      <a:lnTo>
                        <a:pt x="868" y="2108"/>
                      </a:lnTo>
                      <a:lnTo>
                        <a:pt x="877" y="2103"/>
                      </a:lnTo>
                      <a:lnTo>
                        <a:pt x="884" y="2098"/>
                      </a:lnTo>
                      <a:lnTo>
                        <a:pt x="889" y="2093"/>
                      </a:lnTo>
                      <a:lnTo>
                        <a:pt x="893" y="2087"/>
                      </a:lnTo>
                      <a:lnTo>
                        <a:pt x="895" y="2081"/>
                      </a:lnTo>
                      <a:lnTo>
                        <a:pt x="898" y="2076"/>
                      </a:lnTo>
                      <a:lnTo>
                        <a:pt x="899" y="2071"/>
                      </a:lnTo>
                      <a:lnTo>
                        <a:pt x="899" y="2064"/>
                      </a:lnTo>
                      <a:lnTo>
                        <a:pt x="899" y="2052"/>
                      </a:lnTo>
                      <a:lnTo>
                        <a:pt x="898" y="2041"/>
                      </a:lnTo>
                      <a:lnTo>
                        <a:pt x="898" y="2034"/>
                      </a:lnTo>
                      <a:lnTo>
                        <a:pt x="899" y="2028"/>
                      </a:lnTo>
                      <a:lnTo>
                        <a:pt x="900" y="2021"/>
                      </a:lnTo>
                      <a:lnTo>
                        <a:pt x="903" y="2015"/>
                      </a:lnTo>
                      <a:lnTo>
                        <a:pt x="915" y="1995"/>
                      </a:lnTo>
                      <a:lnTo>
                        <a:pt x="925" y="1980"/>
                      </a:lnTo>
                      <a:lnTo>
                        <a:pt x="930" y="1972"/>
                      </a:lnTo>
                      <a:lnTo>
                        <a:pt x="934" y="1963"/>
                      </a:lnTo>
                      <a:lnTo>
                        <a:pt x="937" y="1953"/>
                      </a:lnTo>
                      <a:lnTo>
                        <a:pt x="938" y="1941"/>
                      </a:lnTo>
                      <a:lnTo>
                        <a:pt x="939" y="1920"/>
                      </a:lnTo>
                      <a:lnTo>
                        <a:pt x="943" y="1893"/>
                      </a:lnTo>
                      <a:lnTo>
                        <a:pt x="947" y="1880"/>
                      </a:lnTo>
                      <a:lnTo>
                        <a:pt x="952" y="1868"/>
                      </a:lnTo>
                      <a:lnTo>
                        <a:pt x="956" y="1863"/>
                      </a:lnTo>
                      <a:lnTo>
                        <a:pt x="960" y="1859"/>
                      </a:lnTo>
                      <a:lnTo>
                        <a:pt x="964" y="1857"/>
                      </a:lnTo>
                      <a:lnTo>
                        <a:pt x="970" y="1856"/>
                      </a:lnTo>
                      <a:lnTo>
                        <a:pt x="970" y="1852"/>
                      </a:lnTo>
                      <a:lnTo>
                        <a:pt x="955" y="1848"/>
                      </a:lnTo>
                      <a:lnTo>
                        <a:pt x="939" y="1843"/>
                      </a:lnTo>
                      <a:lnTo>
                        <a:pt x="924" y="1837"/>
                      </a:lnTo>
                      <a:lnTo>
                        <a:pt x="909" y="1831"/>
                      </a:lnTo>
                      <a:lnTo>
                        <a:pt x="894" y="1823"/>
                      </a:lnTo>
                      <a:lnTo>
                        <a:pt x="878" y="1815"/>
                      </a:lnTo>
                      <a:lnTo>
                        <a:pt x="864" y="1806"/>
                      </a:lnTo>
                      <a:lnTo>
                        <a:pt x="851" y="1797"/>
                      </a:lnTo>
                      <a:lnTo>
                        <a:pt x="837" y="1787"/>
                      </a:lnTo>
                      <a:lnTo>
                        <a:pt x="824" y="1777"/>
                      </a:lnTo>
                      <a:lnTo>
                        <a:pt x="812" y="1765"/>
                      </a:lnTo>
                      <a:lnTo>
                        <a:pt x="802" y="1752"/>
                      </a:lnTo>
                      <a:lnTo>
                        <a:pt x="792" y="1739"/>
                      </a:lnTo>
                      <a:lnTo>
                        <a:pt x="782" y="1725"/>
                      </a:lnTo>
                      <a:lnTo>
                        <a:pt x="775" y="1710"/>
                      </a:lnTo>
                      <a:lnTo>
                        <a:pt x="768" y="1695"/>
                      </a:lnTo>
                      <a:lnTo>
                        <a:pt x="763" y="1679"/>
                      </a:lnTo>
                      <a:lnTo>
                        <a:pt x="757" y="1665"/>
                      </a:lnTo>
                      <a:lnTo>
                        <a:pt x="750" y="1651"/>
                      </a:lnTo>
                      <a:lnTo>
                        <a:pt x="742" y="1638"/>
                      </a:lnTo>
                      <a:lnTo>
                        <a:pt x="738" y="1629"/>
                      </a:lnTo>
                      <a:lnTo>
                        <a:pt x="736" y="1621"/>
                      </a:lnTo>
                      <a:lnTo>
                        <a:pt x="731" y="1613"/>
                      </a:lnTo>
                      <a:lnTo>
                        <a:pt x="727" y="1604"/>
                      </a:lnTo>
                      <a:lnTo>
                        <a:pt x="723" y="1595"/>
                      </a:lnTo>
                      <a:lnTo>
                        <a:pt x="720" y="1586"/>
                      </a:lnTo>
                      <a:lnTo>
                        <a:pt x="715" y="1565"/>
                      </a:lnTo>
                      <a:lnTo>
                        <a:pt x="711" y="1547"/>
                      </a:lnTo>
                      <a:lnTo>
                        <a:pt x="733" y="1515"/>
                      </a:lnTo>
                      <a:lnTo>
                        <a:pt x="758" y="1485"/>
                      </a:lnTo>
                      <a:lnTo>
                        <a:pt x="763" y="1477"/>
                      </a:lnTo>
                      <a:lnTo>
                        <a:pt x="766" y="1469"/>
                      </a:lnTo>
                      <a:lnTo>
                        <a:pt x="768" y="1462"/>
                      </a:lnTo>
                      <a:lnTo>
                        <a:pt x="770" y="1453"/>
                      </a:lnTo>
                      <a:lnTo>
                        <a:pt x="770" y="1445"/>
                      </a:lnTo>
                      <a:lnTo>
                        <a:pt x="767" y="1436"/>
                      </a:lnTo>
                      <a:lnTo>
                        <a:pt x="763" y="1427"/>
                      </a:lnTo>
                      <a:lnTo>
                        <a:pt x="757" y="1416"/>
                      </a:lnTo>
                      <a:lnTo>
                        <a:pt x="751" y="1410"/>
                      </a:lnTo>
                      <a:lnTo>
                        <a:pt x="750" y="1403"/>
                      </a:lnTo>
                      <a:lnTo>
                        <a:pt x="750" y="1397"/>
                      </a:lnTo>
                      <a:lnTo>
                        <a:pt x="753" y="1392"/>
                      </a:lnTo>
                      <a:lnTo>
                        <a:pt x="758" y="1387"/>
                      </a:lnTo>
                      <a:lnTo>
                        <a:pt x="764" y="1383"/>
                      </a:lnTo>
                      <a:lnTo>
                        <a:pt x="772" y="1379"/>
                      </a:lnTo>
                      <a:lnTo>
                        <a:pt x="780" y="1376"/>
                      </a:lnTo>
                      <a:lnTo>
                        <a:pt x="798" y="1371"/>
                      </a:lnTo>
                      <a:lnTo>
                        <a:pt x="816" y="1368"/>
                      </a:lnTo>
                      <a:lnTo>
                        <a:pt x="832" y="1367"/>
                      </a:lnTo>
                      <a:lnTo>
                        <a:pt x="842" y="1366"/>
                      </a:lnTo>
                      <a:lnTo>
                        <a:pt x="842" y="1366"/>
                      </a:lnTo>
                      <a:lnTo>
                        <a:pt x="843" y="1365"/>
                      </a:lnTo>
                      <a:lnTo>
                        <a:pt x="820" y="1357"/>
                      </a:lnTo>
                      <a:lnTo>
                        <a:pt x="802" y="1349"/>
                      </a:lnTo>
                      <a:lnTo>
                        <a:pt x="792" y="1346"/>
                      </a:lnTo>
                      <a:lnTo>
                        <a:pt x="780" y="1344"/>
                      </a:lnTo>
                      <a:lnTo>
                        <a:pt x="766" y="1344"/>
                      </a:lnTo>
                      <a:lnTo>
                        <a:pt x="749" y="1345"/>
                      </a:lnTo>
                      <a:lnTo>
                        <a:pt x="729" y="1348"/>
                      </a:lnTo>
                      <a:lnTo>
                        <a:pt x="710" y="1349"/>
                      </a:lnTo>
                      <a:lnTo>
                        <a:pt x="693" y="1350"/>
                      </a:lnTo>
                      <a:lnTo>
                        <a:pt x="679" y="1349"/>
                      </a:lnTo>
                      <a:lnTo>
                        <a:pt x="672" y="1346"/>
                      </a:lnTo>
                      <a:lnTo>
                        <a:pt x="668" y="1344"/>
                      </a:lnTo>
                      <a:lnTo>
                        <a:pt x="665" y="1340"/>
                      </a:lnTo>
                      <a:lnTo>
                        <a:pt x="662" y="1335"/>
                      </a:lnTo>
                      <a:lnTo>
                        <a:pt x="662" y="1328"/>
                      </a:lnTo>
                      <a:lnTo>
                        <a:pt x="662" y="1321"/>
                      </a:lnTo>
                      <a:lnTo>
                        <a:pt x="665" y="1310"/>
                      </a:lnTo>
                      <a:lnTo>
                        <a:pt x="670" y="1300"/>
                      </a:lnTo>
                      <a:lnTo>
                        <a:pt x="670" y="1293"/>
                      </a:lnTo>
                      <a:lnTo>
                        <a:pt x="668" y="1287"/>
                      </a:lnTo>
                      <a:lnTo>
                        <a:pt x="666" y="1279"/>
                      </a:lnTo>
                      <a:lnTo>
                        <a:pt x="663" y="1273"/>
                      </a:lnTo>
                      <a:lnTo>
                        <a:pt x="661" y="1266"/>
                      </a:lnTo>
                      <a:lnTo>
                        <a:pt x="661" y="1261"/>
                      </a:lnTo>
                      <a:lnTo>
                        <a:pt x="662" y="1260"/>
                      </a:lnTo>
                      <a:lnTo>
                        <a:pt x="663" y="1258"/>
                      </a:lnTo>
                      <a:lnTo>
                        <a:pt x="666" y="1257"/>
                      </a:lnTo>
                      <a:lnTo>
                        <a:pt x="670" y="1256"/>
                      </a:lnTo>
                      <a:lnTo>
                        <a:pt x="679" y="1254"/>
                      </a:lnTo>
                      <a:lnTo>
                        <a:pt x="687" y="1252"/>
                      </a:lnTo>
                      <a:lnTo>
                        <a:pt x="693" y="1247"/>
                      </a:lnTo>
                      <a:lnTo>
                        <a:pt x="700" y="1240"/>
                      </a:lnTo>
                      <a:lnTo>
                        <a:pt x="703" y="1232"/>
                      </a:lnTo>
                      <a:lnTo>
                        <a:pt x="706" y="1225"/>
                      </a:lnTo>
                      <a:lnTo>
                        <a:pt x="709" y="1216"/>
                      </a:lnTo>
                      <a:lnTo>
                        <a:pt x="709" y="1207"/>
                      </a:lnTo>
                      <a:lnTo>
                        <a:pt x="692" y="1204"/>
                      </a:lnTo>
                      <a:lnTo>
                        <a:pt x="675" y="1201"/>
                      </a:lnTo>
                      <a:lnTo>
                        <a:pt x="658" y="1199"/>
                      </a:lnTo>
                      <a:lnTo>
                        <a:pt x="641" y="1194"/>
                      </a:lnTo>
                      <a:lnTo>
                        <a:pt x="627" y="1186"/>
                      </a:lnTo>
                      <a:lnTo>
                        <a:pt x="611" y="1177"/>
                      </a:lnTo>
                      <a:lnTo>
                        <a:pt x="604" y="1172"/>
                      </a:lnTo>
                      <a:lnTo>
                        <a:pt x="596" y="1169"/>
                      </a:lnTo>
                      <a:lnTo>
                        <a:pt x="588" y="1166"/>
                      </a:lnTo>
                      <a:lnTo>
                        <a:pt x="580" y="1165"/>
                      </a:lnTo>
                      <a:lnTo>
                        <a:pt x="582" y="1161"/>
                      </a:lnTo>
                      <a:lnTo>
                        <a:pt x="583" y="1159"/>
                      </a:lnTo>
                      <a:lnTo>
                        <a:pt x="587" y="1156"/>
                      </a:lnTo>
                      <a:lnTo>
                        <a:pt x="591" y="1153"/>
                      </a:lnTo>
                      <a:lnTo>
                        <a:pt x="601" y="1151"/>
                      </a:lnTo>
                      <a:lnTo>
                        <a:pt x="613" y="1148"/>
                      </a:lnTo>
                      <a:lnTo>
                        <a:pt x="624" y="1146"/>
                      </a:lnTo>
                      <a:lnTo>
                        <a:pt x="635" y="1142"/>
                      </a:lnTo>
                      <a:lnTo>
                        <a:pt x="637" y="1139"/>
                      </a:lnTo>
                      <a:lnTo>
                        <a:pt x="641" y="1135"/>
                      </a:lnTo>
                      <a:lnTo>
                        <a:pt x="643" y="1131"/>
                      </a:lnTo>
                      <a:lnTo>
                        <a:pt x="643" y="1128"/>
                      </a:lnTo>
                      <a:lnTo>
                        <a:pt x="640" y="1124"/>
                      </a:lnTo>
                      <a:lnTo>
                        <a:pt x="632" y="1121"/>
                      </a:lnTo>
                      <a:lnTo>
                        <a:pt x="623" y="1117"/>
                      </a:lnTo>
                      <a:lnTo>
                        <a:pt x="611" y="1115"/>
                      </a:lnTo>
                      <a:lnTo>
                        <a:pt x="587" y="1109"/>
                      </a:lnTo>
                      <a:lnTo>
                        <a:pt x="573" y="1108"/>
                      </a:lnTo>
                      <a:lnTo>
                        <a:pt x="564" y="1108"/>
                      </a:lnTo>
                      <a:lnTo>
                        <a:pt x="556" y="1111"/>
                      </a:lnTo>
                      <a:lnTo>
                        <a:pt x="548" y="1113"/>
                      </a:lnTo>
                      <a:lnTo>
                        <a:pt x="541" y="1117"/>
                      </a:lnTo>
                      <a:lnTo>
                        <a:pt x="534" y="1120"/>
                      </a:lnTo>
                      <a:lnTo>
                        <a:pt x="527" y="1122"/>
                      </a:lnTo>
                      <a:lnTo>
                        <a:pt x="519" y="1124"/>
                      </a:lnTo>
                      <a:lnTo>
                        <a:pt x="513" y="1124"/>
                      </a:lnTo>
                      <a:lnTo>
                        <a:pt x="512" y="1111"/>
                      </a:lnTo>
                      <a:lnTo>
                        <a:pt x="512" y="1094"/>
                      </a:lnTo>
                      <a:lnTo>
                        <a:pt x="512" y="1085"/>
                      </a:lnTo>
                      <a:lnTo>
                        <a:pt x="513" y="1077"/>
                      </a:lnTo>
                      <a:lnTo>
                        <a:pt x="514" y="1071"/>
                      </a:lnTo>
                      <a:lnTo>
                        <a:pt x="518" y="1065"/>
                      </a:lnTo>
                      <a:lnTo>
                        <a:pt x="530" y="1054"/>
                      </a:lnTo>
                      <a:lnTo>
                        <a:pt x="536" y="1046"/>
                      </a:lnTo>
                      <a:lnTo>
                        <a:pt x="538" y="1043"/>
                      </a:lnTo>
                      <a:lnTo>
                        <a:pt x="536" y="1042"/>
                      </a:lnTo>
                      <a:lnTo>
                        <a:pt x="535" y="1041"/>
                      </a:lnTo>
                      <a:lnTo>
                        <a:pt x="532" y="1041"/>
                      </a:lnTo>
                      <a:lnTo>
                        <a:pt x="523" y="1038"/>
                      </a:lnTo>
                      <a:lnTo>
                        <a:pt x="509" y="1038"/>
                      </a:lnTo>
                      <a:lnTo>
                        <a:pt x="500" y="1037"/>
                      </a:lnTo>
                      <a:lnTo>
                        <a:pt x="494" y="1036"/>
                      </a:lnTo>
                      <a:lnTo>
                        <a:pt x="490" y="1032"/>
                      </a:lnTo>
                      <a:lnTo>
                        <a:pt x="488" y="1028"/>
                      </a:lnTo>
                      <a:lnTo>
                        <a:pt x="488" y="1024"/>
                      </a:lnTo>
                      <a:lnTo>
                        <a:pt x="488" y="1020"/>
                      </a:lnTo>
                      <a:lnTo>
                        <a:pt x="487" y="1017"/>
                      </a:lnTo>
                      <a:lnTo>
                        <a:pt x="484" y="1015"/>
                      </a:lnTo>
                      <a:lnTo>
                        <a:pt x="479" y="1014"/>
                      </a:lnTo>
                      <a:lnTo>
                        <a:pt x="474" y="1014"/>
                      </a:lnTo>
                      <a:lnTo>
                        <a:pt x="469" y="1014"/>
                      </a:lnTo>
                      <a:lnTo>
                        <a:pt x="464" y="1015"/>
                      </a:lnTo>
                      <a:lnTo>
                        <a:pt x="453" y="1017"/>
                      </a:lnTo>
                      <a:lnTo>
                        <a:pt x="443" y="1019"/>
                      </a:lnTo>
                      <a:lnTo>
                        <a:pt x="434" y="1020"/>
                      </a:lnTo>
                      <a:lnTo>
                        <a:pt x="424" y="1020"/>
                      </a:lnTo>
                      <a:lnTo>
                        <a:pt x="420" y="1017"/>
                      </a:lnTo>
                      <a:lnTo>
                        <a:pt x="416" y="1015"/>
                      </a:lnTo>
                      <a:lnTo>
                        <a:pt x="412" y="1010"/>
                      </a:lnTo>
                      <a:lnTo>
                        <a:pt x="409" y="1004"/>
                      </a:lnTo>
                      <a:lnTo>
                        <a:pt x="405" y="993"/>
                      </a:lnTo>
                      <a:lnTo>
                        <a:pt x="403" y="980"/>
                      </a:lnTo>
                      <a:lnTo>
                        <a:pt x="402" y="966"/>
                      </a:lnTo>
                      <a:lnTo>
                        <a:pt x="400" y="951"/>
                      </a:lnTo>
                      <a:lnTo>
                        <a:pt x="398" y="938"/>
                      </a:lnTo>
                      <a:lnTo>
                        <a:pt x="394" y="928"/>
                      </a:lnTo>
                      <a:lnTo>
                        <a:pt x="391" y="923"/>
                      </a:lnTo>
                      <a:lnTo>
                        <a:pt x="387" y="920"/>
                      </a:lnTo>
                      <a:lnTo>
                        <a:pt x="383" y="918"/>
                      </a:lnTo>
                      <a:lnTo>
                        <a:pt x="378" y="915"/>
                      </a:lnTo>
                      <a:lnTo>
                        <a:pt x="359" y="915"/>
                      </a:lnTo>
                      <a:lnTo>
                        <a:pt x="343" y="915"/>
                      </a:lnTo>
                      <a:lnTo>
                        <a:pt x="337" y="915"/>
                      </a:lnTo>
                      <a:lnTo>
                        <a:pt x="332" y="914"/>
                      </a:lnTo>
                      <a:lnTo>
                        <a:pt x="326" y="912"/>
                      </a:lnTo>
                      <a:lnTo>
                        <a:pt x="321" y="910"/>
                      </a:lnTo>
                      <a:lnTo>
                        <a:pt x="317" y="907"/>
                      </a:lnTo>
                      <a:lnTo>
                        <a:pt x="313" y="903"/>
                      </a:lnTo>
                      <a:lnTo>
                        <a:pt x="311" y="898"/>
                      </a:lnTo>
                      <a:lnTo>
                        <a:pt x="307" y="893"/>
                      </a:lnTo>
                      <a:lnTo>
                        <a:pt x="301" y="877"/>
                      </a:lnTo>
                      <a:lnTo>
                        <a:pt x="294" y="858"/>
                      </a:lnTo>
                      <a:lnTo>
                        <a:pt x="290" y="848"/>
                      </a:lnTo>
                      <a:lnTo>
                        <a:pt x="286" y="841"/>
                      </a:lnTo>
                      <a:lnTo>
                        <a:pt x="282" y="839"/>
                      </a:lnTo>
                      <a:lnTo>
                        <a:pt x="279" y="836"/>
                      </a:lnTo>
                      <a:lnTo>
                        <a:pt x="273" y="837"/>
                      </a:lnTo>
                      <a:lnTo>
                        <a:pt x="269" y="840"/>
                      </a:lnTo>
                      <a:lnTo>
                        <a:pt x="266" y="844"/>
                      </a:lnTo>
                      <a:lnTo>
                        <a:pt x="262" y="849"/>
                      </a:lnTo>
                      <a:lnTo>
                        <a:pt x="253" y="861"/>
                      </a:lnTo>
                      <a:lnTo>
                        <a:pt x="245" y="874"/>
                      </a:lnTo>
                      <a:lnTo>
                        <a:pt x="241" y="880"/>
                      </a:lnTo>
                      <a:lnTo>
                        <a:pt x="236" y="884"/>
                      </a:lnTo>
                      <a:lnTo>
                        <a:pt x="233" y="888"/>
                      </a:lnTo>
                      <a:lnTo>
                        <a:pt x="229" y="890"/>
                      </a:lnTo>
                      <a:lnTo>
                        <a:pt x="224" y="892"/>
                      </a:lnTo>
                      <a:lnTo>
                        <a:pt x="220" y="893"/>
                      </a:lnTo>
                      <a:lnTo>
                        <a:pt x="216" y="893"/>
                      </a:lnTo>
                      <a:lnTo>
                        <a:pt x="212" y="892"/>
                      </a:lnTo>
                      <a:lnTo>
                        <a:pt x="206" y="888"/>
                      </a:lnTo>
                      <a:lnTo>
                        <a:pt x="199" y="883"/>
                      </a:lnTo>
                      <a:lnTo>
                        <a:pt x="193" y="876"/>
                      </a:lnTo>
                      <a:lnTo>
                        <a:pt x="187" y="871"/>
                      </a:lnTo>
                      <a:lnTo>
                        <a:pt x="179" y="865"/>
                      </a:lnTo>
                      <a:lnTo>
                        <a:pt x="172" y="861"/>
                      </a:lnTo>
                      <a:lnTo>
                        <a:pt x="166" y="858"/>
                      </a:lnTo>
                      <a:lnTo>
                        <a:pt x="162" y="854"/>
                      </a:lnTo>
                      <a:lnTo>
                        <a:pt x="159" y="850"/>
                      </a:lnTo>
                      <a:lnTo>
                        <a:pt x="157" y="846"/>
                      </a:lnTo>
                      <a:lnTo>
                        <a:pt x="155" y="837"/>
                      </a:lnTo>
                      <a:lnTo>
                        <a:pt x="157" y="826"/>
                      </a:lnTo>
                      <a:lnTo>
                        <a:pt x="158" y="815"/>
                      </a:lnTo>
                      <a:lnTo>
                        <a:pt x="158" y="804"/>
                      </a:lnTo>
                      <a:lnTo>
                        <a:pt x="158" y="798"/>
                      </a:lnTo>
                      <a:lnTo>
                        <a:pt x="158" y="793"/>
                      </a:lnTo>
                      <a:lnTo>
                        <a:pt x="155" y="788"/>
                      </a:lnTo>
                      <a:lnTo>
                        <a:pt x="153" y="784"/>
                      </a:lnTo>
                      <a:lnTo>
                        <a:pt x="149" y="779"/>
                      </a:lnTo>
                      <a:lnTo>
                        <a:pt x="145" y="775"/>
                      </a:lnTo>
                      <a:lnTo>
                        <a:pt x="140" y="771"/>
                      </a:lnTo>
                      <a:lnTo>
                        <a:pt x="136" y="769"/>
                      </a:lnTo>
                      <a:lnTo>
                        <a:pt x="127" y="766"/>
                      </a:lnTo>
                      <a:lnTo>
                        <a:pt x="118" y="763"/>
                      </a:lnTo>
                      <a:lnTo>
                        <a:pt x="109" y="763"/>
                      </a:lnTo>
                      <a:lnTo>
                        <a:pt x="98" y="762"/>
                      </a:lnTo>
                      <a:lnTo>
                        <a:pt x="89" y="760"/>
                      </a:lnTo>
                      <a:lnTo>
                        <a:pt x="80" y="756"/>
                      </a:lnTo>
                      <a:lnTo>
                        <a:pt x="82" y="749"/>
                      </a:lnTo>
                      <a:lnTo>
                        <a:pt x="84" y="745"/>
                      </a:lnTo>
                      <a:lnTo>
                        <a:pt x="88" y="743"/>
                      </a:lnTo>
                      <a:lnTo>
                        <a:pt x="93" y="740"/>
                      </a:lnTo>
                      <a:lnTo>
                        <a:pt x="100" y="739"/>
                      </a:lnTo>
                      <a:lnTo>
                        <a:pt x="108" y="738"/>
                      </a:lnTo>
                      <a:lnTo>
                        <a:pt x="115" y="739"/>
                      </a:lnTo>
                      <a:lnTo>
                        <a:pt x="123" y="739"/>
                      </a:lnTo>
                      <a:lnTo>
                        <a:pt x="155" y="744"/>
                      </a:lnTo>
                      <a:lnTo>
                        <a:pt x="176" y="748"/>
                      </a:lnTo>
                      <a:lnTo>
                        <a:pt x="188" y="745"/>
                      </a:lnTo>
                      <a:lnTo>
                        <a:pt x="197" y="743"/>
                      </a:lnTo>
                      <a:lnTo>
                        <a:pt x="203" y="740"/>
                      </a:lnTo>
                      <a:lnTo>
                        <a:pt x="207" y="736"/>
                      </a:lnTo>
                      <a:lnTo>
                        <a:pt x="207" y="732"/>
                      </a:lnTo>
                      <a:lnTo>
                        <a:pt x="206" y="727"/>
                      </a:lnTo>
                      <a:lnTo>
                        <a:pt x="203" y="722"/>
                      </a:lnTo>
                      <a:lnTo>
                        <a:pt x="199" y="718"/>
                      </a:lnTo>
                      <a:lnTo>
                        <a:pt x="188" y="708"/>
                      </a:lnTo>
                      <a:lnTo>
                        <a:pt x="174" y="699"/>
                      </a:lnTo>
                      <a:lnTo>
                        <a:pt x="162" y="691"/>
                      </a:lnTo>
                      <a:lnTo>
                        <a:pt x="152" y="686"/>
                      </a:lnTo>
                      <a:lnTo>
                        <a:pt x="153" y="681"/>
                      </a:lnTo>
                      <a:lnTo>
                        <a:pt x="155" y="678"/>
                      </a:lnTo>
                      <a:lnTo>
                        <a:pt x="159" y="675"/>
                      </a:lnTo>
                      <a:lnTo>
                        <a:pt x="163" y="673"/>
                      </a:lnTo>
                      <a:lnTo>
                        <a:pt x="172" y="668"/>
                      </a:lnTo>
                      <a:lnTo>
                        <a:pt x="179" y="665"/>
                      </a:lnTo>
                      <a:lnTo>
                        <a:pt x="188" y="655"/>
                      </a:lnTo>
                      <a:lnTo>
                        <a:pt x="196" y="647"/>
                      </a:lnTo>
                      <a:lnTo>
                        <a:pt x="199" y="657"/>
                      </a:lnTo>
                      <a:lnTo>
                        <a:pt x="210" y="670"/>
                      </a:lnTo>
                      <a:lnTo>
                        <a:pt x="222" y="687"/>
                      </a:lnTo>
                      <a:lnTo>
                        <a:pt x="236" y="701"/>
                      </a:lnTo>
                      <a:lnTo>
                        <a:pt x="242" y="706"/>
                      </a:lnTo>
                      <a:lnTo>
                        <a:pt x="249" y="712"/>
                      </a:lnTo>
                      <a:lnTo>
                        <a:pt x="255" y="714"/>
                      </a:lnTo>
                      <a:lnTo>
                        <a:pt x="260" y="716"/>
                      </a:lnTo>
                      <a:lnTo>
                        <a:pt x="263" y="714"/>
                      </a:lnTo>
                      <a:lnTo>
                        <a:pt x="264" y="713"/>
                      </a:lnTo>
                      <a:lnTo>
                        <a:pt x="267" y="712"/>
                      </a:lnTo>
                      <a:lnTo>
                        <a:pt x="268" y="709"/>
                      </a:lnTo>
                      <a:lnTo>
                        <a:pt x="271" y="701"/>
                      </a:lnTo>
                      <a:lnTo>
                        <a:pt x="271" y="691"/>
                      </a:lnTo>
                      <a:lnTo>
                        <a:pt x="264" y="687"/>
                      </a:lnTo>
                      <a:lnTo>
                        <a:pt x="254" y="679"/>
                      </a:lnTo>
                      <a:lnTo>
                        <a:pt x="245" y="670"/>
                      </a:lnTo>
                      <a:lnTo>
                        <a:pt x="238" y="664"/>
                      </a:lnTo>
                      <a:lnTo>
                        <a:pt x="238" y="660"/>
                      </a:lnTo>
                      <a:lnTo>
                        <a:pt x="241" y="653"/>
                      </a:lnTo>
                      <a:lnTo>
                        <a:pt x="245" y="648"/>
                      </a:lnTo>
                      <a:lnTo>
                        <a:pt x="249" y="642"/>
                      </a:lnTo>
                      <a:lnTo>
                        <a:pt x="254" y="637"/>
                      </a:lnTo>
                      <a:lnTo>
                        <a:pt x="256" y="631"/>
                      </a:lnTo>
                      <a:lnTo>
                        <a:pt x="256" y="630"/>
                      </a:lnTo>
                      <a:lnTo>
                        <a:pt x="256" y="627"/>
                      </a:lnTo>
                      <a:lnTo>
                        <a:pt x="255" y="626"/>
                      </a:lnTo>
                      <a:lnTo>
                        <a:pt x="254" y="625"/>
                      </a:lnTo>
                      <a:lnTo>
                        <a:pt x="240" y="624"/>
                      </a:lnTo>
                      <a:lnTo>
                        <a:pt x="220" y="624"/>
                      </a:lnTo>
                      <a:lnTo>
                        <a:pt x="197" y="625"/>
                      </a:lnTo>
                      <a:lnTo>
                        <a:pt x="172" y="625"/>
                      </a:lnTo>
                      <a:lnTo>
                        <a:pt x="161" y="625"/>
                      </a:lnTo>
                      <a:lnTo>
                        <a:pt x="149" y="625"/>
                      </a:lnTo>
                      <a:lnTo>
                        <a:pt x="140" y="624"/>
                      </a:lnTo>
                      <a:lnTo>
                        <a:pt x="131" y="621"/>
                      </a:lnTo>
                      <a:lnTo>
                        <a:pt x="124" y="618"/>
                      </a:lnTo>
                      <a:lnTo>
                        <a:pt x="119" y="615"/>
                      </a:lnTo>
                      <a:lnTo>
                        <a:pt x="118" y="612"/>
                      </a:lnTo>
                      <a:lnTo>
                        <a:pt x="117" y="609"/>
                      </a:lnTo>
                      <a:lnTo>
                        <a:pt x="117" y="605"/>
                      </a:lnTo>
                      <a:lnTo>
                        <a:pt x="118" y="603"/>
                      </a:lnTo>
                      <a:lnTo>
                        <a:pt x="122" y="586"/>
                      </a:lnTo>
                      <a:lnTo>
                        <a:pt x="131" y="560"/>
                      </a:lnTo>
                      <a:lnTo>
                        <a:pt x="141" y="536"/>
                      </a:lnTo>
                      <a:lnTo>
                        <a:pt x="148" y="524"/>
                      </a:lnTo>
                      <a:lnTo>
                        <a:pt x="157" y="520"/>
                      </a:lnTo>
                      <a:lnTo>
                        <a:pt x="170" y="515"/>
                      </a:lnTo>
                      <a:lnTo>
                        <a:pt x="187" y="511"/>
                      </a:lnTo>
                      <a:lnTo>
                        <a:pt x="205" y="508"/>
                      </a:lnTo>
                      <a:lnTo>
                        <a:pt x="223" y="506"/>
                      </a:lnTo>
                      <a:lnTo>
                        <a:pt x="240" y="503"/>
                      </a:lnTo>
                      <a:lnTo>
                        <a:pt x="254" y="502"/>
                      </a:lnTo>
                      <a:lnTo>
                        <a:pt x="264" y="503"/>
                      </a:lnTo>
                      <a:lnTo>
                        <a:pt x="273" y="506"/>
                      </a:lnTo>
                      <a:lnTo>
                        <a:pt x="284" y="508"/>
                      </a:lnTo>
                      <a:lnTo>
                        <a:pt x="293" y="512"/>
                      </a:lnTo>
                      <a:lnTo>
                        <a:pt x="302" y="517"/>
                      </a:lnTo>
                      <a:lnTo>
                        <a:pt x="311" y="521"/>
                      </a:lnTo>
                      <a:lnTo>
                        <a:pt x="320" y="524"/>
                      </a:lnTo>
                      <a:lnTo>
                        <a:pt x="330" y="526"/>
                      </a:lnTo>
                      <a:lnTo>
                        <a:pt x="342" y="526"/>
                      </a:lnTo>
                      <a:lnTo>
                        <a:pt x="351" y="525"/>
                      </a:lnTo>
                      <a:lnTo>
                        <a:pt x="361" y="523"/>
                      </a:lnTo>
                      <a:lnTo>
                        <a:pt x="372" y="519"/>
                      </a:lnTo>
                      <a:lnTo>
                        <a:pt x="381" y="515"/>
                      </a:lnTo>
                      <a:lnTo>
                        <a:pt x="391" y="511"/>
                      </a:lnTo>
                      <a:lnTo>
                        <a:pt x="400" y="508"/>
                      </a:lnTo>
                      <a:lnTo>
                        <a:pt x="411" y="507"/>
                      </a:lnTo>
                      <a:lnTo>
                        <a:pt x="420" y="507"/>
                      </a:lnTo>
                      <a:lnTo>
                        <a:pt x="421" y="526"/>
                      </a:lnTo>
                      <a:lnTo>
                        <a:pt x="421" y="545"/>
                      </a:lnTo>
                      <a:lnTo>
                        <a:pt x="422" y="554"/>
                      </a:lnTo>
                      <a:lnTo>
                        <a:pt x="426" y="561"/>
                      </a:lnTo>
                      <a:lnTo>
                        <a:pt x="429" y="565"/>
                      </a:lnTo>
                      <a:lnTo>
                        <a:pt x="431" y="569"/>
                      </a:lnTo>
                      <a:lnTo>
                        <a:pt x="435" y="572"/>
                      </a:lnTo>
                      <a:lnTo>
                        <a:pt x="440" y="576"/>
                      </a:lnTo>
                      <a:lnTo>
                        <a:pt x="446" y="578"/>
                      </a:lnTo>
                      <a:lnTo>
                        <a:pt x="450" y="578"/>
                      </a:lnTo>
                      <a:lnTo>
                        <a:pt x="452" y="578"/>
                      </a:lnTo>
                      <a:lnTo>
                        <a:pt x="456" y="578"/>
                      </a:lnTo>
                      <a:lnTo>
                        <a:pt x="462" y="574"/>
                      </a:lnTo>
                      <a:lnTo>
                        <a:pt x="468" y="569"/>
                      </a:lnTo>
                      <a:lnTo>
                        <a:pt x="473" y="564"/>
                      </a:lnTo>
                      <a:lnTo>
                        <a:pt x="478" y="559"/>
                      </a:lnTo>
                      <a:lnTo>
                        <a:pt x="483" y="555"/>
                      </a:lnTo>
                      <a:lnTo>
                        <a:pt x="488" y="554"/>
                      </a:lnTo>
                      <a:lnTo>
                        <a:pt x="494" y="555"/>
                      </a:lnTo>
                      <a:lnTo>
                        <a:pt x="497" y="558"/>
                      </a:lnTo>
                      <a:lnTo>
                        <a:pt x="501" y="560"/>
                      </a:lnTo>
                      <a:lnTo>
                        <a:pt x="507" y="564"/>
                      </a:lnTo>
                      <a:lnTo>
                        <a:pt x="510" y="567"/>
                      </a:lnTo>
                      <a:lnTo>
                        <a:pt x="514" y="569"/>
                      </a:lnTo>
                      <a:lnTo>
                        <a:pt x="519" y="570"/>
                      </a:lnTo>
                      <a:lnTo>
                        <a:pt x="525" y="570"/>
                      </a:lnTo>
                      <a:lnTo>
                        <a:pt x="530" y="569"/>
                      </a:lnTo>
                      <a:lnTo>
                        <a:pt x="534" y="567"/>
                      </a:lnTo>
                      <a:lnTo>
                        <a:pt x="536" y="564"/>
                      </a:lnTo>
                      <a:lnTo>
                        <a:pt x="539" y="561"/>
                      </a:lnTo>
                      <a:lnTo>
                        <a:pt x="541" y="554"/>
                      </a:lnTo>
                      <a:lnTo>
                        <a:pt x="543" y="546"/>
                      </a:lnTo>
                      <a:lnTo>
                        <a:pt x="543" y="528"/>
                      </a:lnTo>
                      <a:lnTo>
                        <a:pt x="543" y="512"/>
                      </a:lnTo>
                      <a:lnTo>
                        <a:pt x="545" y="510"/>
                      </a:lnTo>
                      <a:lnTo>
                        <a:pt x="553" y="507"/>
                      </a:lnTo>
                      <a:lnTo>
                        <a:pt x="562" y="504"/>
                      </a:lnTo>
                      <a:lnTo>
                        <a:pt x="574" y="503"/>
                      </a:lnTo>
                      <a:lnTo>
                        <a:pt x="587" y="502"/>
                      </a:lnTo>
                      <a:lnTo>
                        <a:pt x="597" y="501"/>
                      </a:lnTo>
                      <a:lnTo>
                        <a:pt x="605" y="502"/>
                      </a:lnTo>
                      <a:lnTo>
                        <a:pt x="610" y="503"/>
                      </a:lnTo>
                      <a:lnTo>
                        <a:pt x="624" y="517"/>
                      </a:lnTo>
                      <a:lnTo>
                        <a:pt x="635" y="525"/>
                      </a:lnTo>
                      <a:lnTo>
                        <a:pt x="639" y="526"/>
                      </a:lnTo>
                      <a:lnTo>
                        <a:pt x="641" y="528"/>
                      </a:lnTo>
                      <a:lnTo>
                        <a:pt x="644" y="528"/>
                      </a:lnTo>
                      <a:lnTo>
                        <a:pt x="648" y="528"/>
                      </a:lnTo>
                      <a:lnTo>
                        <a:pt x="654" y="525"/>
                      </a:lnTo>
                      <a:lnTo>
                        <a:pt x="662" y="523"/>
                      </a:lnTo>
                      <a:lnTo>
                        <a:pt x="675" y="521"/>
                      </a:lnTo>
                      <a:lnTo>
                        <a:pt x="693" y="521"/>
                      </a:lnTo>
                      <a:lnTo>
                        <a:pt x="700" y="528"/>
                      </a:lnTo>
                      <a:lnTo>
                        <a:pt x="706" y="534"/>
                      </a:lnTo>
                      <a:lnTo>
                        <a:pt x="711" y="542"/>
                      </a:lnTo>
                      <a:lnTo>
                        <a:pt x="715" y="550"/>
                      </a:lnTo>
                      <a:lnTo>
                        <a:pt x="719" y="559"/>
                      </a:lnTo>
                      <a:lnTo>
                        <a:pt x="720" y="568"/>
                      </a:lnTo>
                      <a:lnTo>
                        <a:pt x="722" y="576"/>
                      </a:lnTo>
                      <a:lnTo>
                        <a:pt x="720" y="585"/>
                      </a:lnTo>
                      <a:lnTo>
                        <a:pt x="719" y="598"/>
                      </a:lnTo>
                      <a:lnTo>
                        <a:pt x="719" y="607"/>
                      </a:lnTo>
                      <a:lnTo>
                        <a:pt x="720" y="613"/>
                      </a:lnTo>
                      <a:lnTo>
                        <a:pt x="723" y="618"/>
                      </a:lnTo>
                      <a:lnTo>
                        <a:pt x="727" y="622"/>
                      </a:lnTo>
                      <a:lnTo>
                        <a:pt x="731" y="629"/>
                      </a:lnTo>
                      <a:lnTo>
                        <a:pt x="735" y="635"/>
                      </a:lnTo>
                      <a:lnTo>
                        <a:pt x="738" y="646"/>
                      </a:lnTo>
                      <a:lnTo>
                        <a:pt x="740" y="659"/>
                      </a:lnTo>
                      <a:lnTo>
                        <a:pt x="740" y="674"/>
                      </a:lnTo>
                      <a:lnTo>
                        <a:pt x="737" y="691"/>
                      </a:lnTo>
                      <a:lnTo>
                        <a:pt x="736" y="709"/>
                      </a:lnTo>
                      <a:lnTo>
                        <a:pt x="735" y="725"/>
                      </a:lnTo>
                      <a:lnTo>
                        <a:pt x="735" y="738"/>
                      </a:lnTo>
                      <a:lnTo>
                        <a:pt x="735" y="741"/>
                      </a:lnTo>
                      <a:lnTo>
                        <a:pt x="737" y="745"/>
                      </a:lnTo>
                      <a:lnTo>
                        <a:pt x="740" y="748"/>
                      </a:lnTo>
                      <a:lnTo>
                        <a:pt x="744" y="749"/>
                      </a:lnTo>
                      <a:lnTo>
                        <a:pt x="751" y="748"/>
                      </a:lnTo>
                      <a:lnTo>
                        <a:pt x="760" y="745"/>
                      </a:lnTo>
                      <a:lnTo>
                        <a:pt x="771" y="743"/>
                      </a:lnTo>
                      <a:lnTo>
                        <a:pt x="781" y="739"/>
                      </a:lnTo>
                      <a:lnTo>
                        <a:pt x="801" y="730"/>
                      </a:lnTo>
                      <a:lnTo>
                        <a:pt x="816" y="722"/>
                      </a:lnTo>
                      <a:lnTo>
                        <a:pt x="830" y="713"/>
                      </a:lnTo>
                      <a:lnTo>
                        <a:pt x="839" y="705"/>
                      </a:lnTo>
                      <a:lnTo>
                        <a:pt x="845" y="700"/>
                      </a:lnTo>
                      <a:lnTo>
                        <a:pt x="847" y="696"/>
                      </a:lnTo>
                      <a:lnTo>
                        <a:pt x="852" y="694"/>
                      </a:lnTo>
                      <a:lnTo>
                        <a:pt x="859" y="691"/>
                      </a:lnTo>
                      <a:lnTo>
                        <a:pt x="872" y="691"/>
                      </a:lnTo>
                      <a:lnTo>
                        <a:pt x="891" y="690"/>
                      </a:lnTo>
                      <a:lnTo>
                        <a:pt x="894" y="691"/>
                      </a:lnTo>
                      <a:lnTo>
                        <a:pt x="895" y="691"/>
                      </a:lnTo>
                      <a:lnTo>
                        <a:pt x="895" y="694"/>
                      </a:lnTo>
                      <a:lnTo>
                        <a:pt x="895" y="695"/>
                      </a:lnTo>
                      <a:lnTo>
                        <a:pt x="894" y="700"/>
                      </a:lnTo>
                      <a:lnTo>
                        <a:pt x="891" y="705"/>
                      </a:lnTo>
                      <a:lnTo>
                        <a:pt x="885" y="718"/>
                      </a:lnTo>
                      <a:lnTo>
                        <a:pt x="881" y="725"/>
                      </a:lnTo>
                      <a:lnTo>
                        <a:pt x="898" y="727"/>
                      </a:lnTo>
                      <a:lnTo>
                        <a:pt x="913" y="729"/>
                      </a:lnTo>
                      <a:lnTo>
                        <a:pt x="928" y="729"/>
                      </a:lnTo>
                      <a:lnTo>
                        <a:pt x="941" y="729"/>
                      </a:lnTo>
                      <a:lnTo>
                        <a:pt x="946" y="730"/>
                      </a:lnTo>
                      <a:lnTo>
                        <a:pt x="951" y="731"/>
                      </a:lnTo>
                      <a:lnTo>
                        <a:pt x="955" y="734"/>
                      </a:lnTo>
                      <a:lnTo>
                        <a:pt x="959" y="736"/>
                      </a:lnTo>
                      <a:lnTo>
                        <a:pt x="961" y="740"/>
                      </a:lnTo>
                      <a:lnTo>
                        <a:pt x="963" y="745"/>
                      </a:lnTo>
                      <a:lnTo>
                        <a:pt x="964" y="752"/>
                      </a:lnTo>
                      <a:lnTo>
                        <a:pt x="965" y="761"/>
                      </a:lnTo>
                      <a:lnTo>
                        <a:pt x="965" y="770"/>
                      </a:lnTo>
                      <a:lnTo>
                        <a:pt x="966" y="779"/>
                      </a:lnTo>
                      <a:lnTo>
                        <a:pt x="968" y="786"/>
                      </a:lnTo>
                      <a:lnTo>
                        <a:pt x="970" y="791"/>
                      </a:lnTo>
                      <a:lnTo>
                        <a:pt x="973" y="795"/>
                      </a:lnTo>
                      <a:lnTo>
                        <a:pt x="975" y="797"/>
                      </a:lnTo>
                      <a:lnTo>
                        <a:pt x="978" y="798"/>
                      </a:lnTo>
                      <a:lnTo>
                        <a:pt x="981" y="798"/>
                      </a:lnTo>
                      <a:lnTo>
                        <a:pt x="985" y="798"/>
                      </a:lnTo>
                      <a:lnTo>
                        <a:pt x="987" y="796"/>
                      </a:lnTo>
                      <a:lnTo>
                        <a:pt x="990" y="793"/>
                      </a:lnTo>
                      <a:lnTo>
                        <a:pt x="992" y="789"/>
                      </a:lnTo>
                      <a:lnTo>
                        <a:pt x="995" y="784"/>
                      </a:lnTo>
                      <a:lnTo>
                        <a:pt x="996" y="779"/>
                      </a:lnTo>
                      <a:lnTo>
                        <a:pt x="998" y="773"/>
                      </a:lnTo>
                      <a:lnTo>
                        <a:pt x="998" y="766"/>
                      </a:lnTo>
                      <a:lnTo>
                        <a:pt x="998" y="756"/>
                      </a:lnTo>
                      <a:lnTo>
                        <a:pt x="998" y="748"/>
                      </a:lnTo>
                      <a:lnTo>
                        <a:pt x="998" y="743"/>
                      </a:lnTo>
                      <a:lnTo>
                        <a:pt x="1000" y="739"/>
                      </a:lnTo>
                      <a:lnTo>
                        <a:pt x="1003" y="738"/>
                      </a:lnTo>
                      <a:lnTo>
                        <a:pt x="1009" y="736"/>
                      </a:lnTo>
                      <a:lnTo>
                        <a:pt x="1018" y="736"/>
                      </a:lnTo>
                      <a:lnTo>
                        <a:pt x="1030" y="736"/>
                      </a:lnTo>
                      <a:lnTo>
                        <a:pt x="1032" y="738"/>
                      </a:lnTo>
                      <a:lnTo>
                        <a:pt x="1035" y="744"/>
                      </a:lnTo>
                      <a:lnTo>
                        <a:pt x="1038" y="753"/>
                      </a:lnTo>
                      <a:lnTo>
                        <a:pt x="1042" y="763"/>
                      </a:lnTo>
                      <a:lnTo>
                        <a:pt x="1045" y="775"/>
                      </a:lnTo>
                      <a:lnTo>
                        <a:pt x="1051" y="786"/>
                      </a:lnTo>
                      <a:lnTo>
                        <a:pt x="1055" y="791"/>
                      </a:lnTo>
                      <a:lnTo>
                        <a:pt x="1058" y="796"/>
                      </a:lnTo>
                      <a:lnTo>
                        <a:pt x="1064" y="800"/>
                      </a:lnTo>
                      <a:lnTo>
                        <a:pt x="1069" y="802"/>
                      </a:lnTo>
                      <a:lnTo>
                        <a:pt x="1079" y="808"/>
                      </a:lnTo>
                      <a:lnTo>
                        <a:pt x="1095" y="815"/>
                      </a:lnTo>
                      <a:lnTo>
                        <a:pt x="1114" y="823"/>
                      </a:lnTo>
                      <a:lnTo>
                        <a:pt x="1134" y="828"/>
                      </a:lnTo>
                      <a:lnTo>
                        <a:pt x="1143" y="830"/>
                      </a:lnTo>
                      <a:lnTo>
                        <a:pt x="1150" y="830"/>
                      </a:lnTo>
                      <a:lnTo>
                        <a:pt x="1158" y="828"/>
                      </a:lnTo>
                      <a:lnTo>
                        <a:pt x="1163" y="826"/>
                      </a:lnTo>
                      <a:lnTo>
                        <a:pt x="1165" y="824"/>
                      </a:lnTo>
                      <a:lnTo>
                        <a:pt x="1166" y="822"/>
                      </a:lnTo>
                      <a:lnTo>
                        <a:pt x="1167" y="818"/>
                      </a:lnTo>
                      <a:lnTo>
                        <a:pt x="1167" y="814"/>
                      </a:lnTo>
                      <a:lnTo>
                        <a:pt x="1165" y="805"/>
                      </a:lnTo>
                      <a:lnTo>
                        <a:pt x="1159" y="793"/>
                      </a:lnTo>
                      <a:lnTo>
                        <a:pt x="1152" y="778"/>
                      </a:lnTo>
                      <a:lnTo>
                        <a:pt x="1146" y="763"/>
                      </a:lnTo>
                      <a:lnTo>
                        <a:pt x="1141" y="749"/>
                      </a:lnTo>
                      <a:lnTo>
                        <a:pt x="1137" y="736"/>
                      </a:lnTo>
                      <a:lnTo>
                        <a:pt x="1135" y="725"/>
                      </a:lnTo>
                      <a:lnTo>
                        <a:pt x="1132" y="714"/>
                      </a:lnTo>
                      <a:lnTo>
                        <a:pt x="1131" y="703"/>
                      </a:lnTo>
                      <a:lnTo>
                        <a:pt x="1131" y="692"/>
                      </a:lnTo>
                      <a:lnTo>
                        <a:pt x="1134" y="670"/>
                      </a:lnTo>
                      <a:lnTo>
                        <a:pt x="1136" y="646"/>
                      </a:lnTo>
                      <a:lnTo>
                        <a:pt x="1141" y="617"/>
                      </a:lnTo>
                      <a:lnTo>
                        <a:pt x="1146" y="583"/>
                      </a:lnTo>
                      <a:lnTo>
                        <a:pt x="1148" y="565"/>
                      </a:lnTo>
                      <a:lnTo>
                        <a:pt x="1146" y="551"/>
                      </a:lnTo>
                      <a:lnTo>
                        <a:pt x="1144" y="541"/>
                      </a:lnTo>
                      <a:lnTo>
                        <a:pt x="1140" y="532"/>
                      </a:lnTo>
                      <a:lnTo>
                        <a:pt x="1135" y="523"/>
                      </a:lnTo>
                      <a:lnTo>
                        <a:pt x="1132" y="513"/>
                      </a:lnTo>
                      <a:lnTo>
                        <a:pt x="1128" y="503"/>
                      </a:lnTo>
                      <a:lnTo>
                        <a:pt x="1128" y="490"/>
                      </a:lnTo>
                      <a:lnTo>
                        <a:pt x="1126" y="475"/>
                      </a:lnTo>
                      <a:lnTo>
                        <a:pt x="1122" y="455"/>
                      </a:lnTo>
                      <a:lnTo>
                        <a:pt x="1115" y="434"/>
                      </a:lnTo>
                      <a:lnTo>
                        <a:pt x="1109" y="414"/>
                      </a:lnTo>
                      <a:lnTo>
                        <a:pt x="1105" y="393"/>
                      </a:lnTo>
                      <a:lnTo>
                        <a:pt x="1102" y="375"/>
                      </a:lnTo>
                      <a:lnTo>
                        <a:pt x="1104" y="367"/>
                      </a:lnTo>
                      <a:lnTo>
                        <a:pt x="1105" y="361"/>
                      </a:lnTo>
                      <a:lnTo>
                        <a:pt x="1108" y="354"/>
                      </a:lnTo>
                      <a:lnTo>
                        <a:pt x="1112" y="349"/>
                      </a:lnTo>
                      <a:lnTo>
                        <a:pt x="1122" y="341"/>
                      </a:lnTo>
                      <a:lnTo>
                        <a:pt x="1128" y="333"/>
                      </a:lnTo>
                      <a:lnTo>
                        <a:pt x="1132" y="327"/>
                      </a:lnTo>
                      <a:lnTo>
                        <a:pt x="1134" y="320"/>
                      </a:lnTo>
                      <a:lnTo>
                        <a:pt x="1132" y="314"/>
                      </a:lnTo>
                      <a:lnTo>
                        <a:pt x="1130" y="309"/>
                      </a:lnTo>
                      <a:lnTo>
                        <a:pt x="1126" y="302"/>
                      </a:lnTo>
                      <a:lnTo>
                        <a:pt x="1121" y="297"/>
                      </a:lnTo>
                      <a:lnTo>
                        <a:pt x="1108" y="287"/>
                      </a:lnTo>
                      <a:lnTo>
                        <a:pt x="1096" y="276"/>
                      </a:lnTo>
                      <a:lnTo>
                        <a:pt x="1091" y="270"/>
                      </a:lnTo>
                      <a:lnTo>
                        <a:pt x="1086" y="265"/>
                      </a:lnTo>
                      <a:lnTo>
                        <a:pt x="1083" y="257"/>
                      </a:lnTo>
                      <a:lnTo>
                        <a:pt x="1082" y="251"/>
                      </a:lnTo>
                      <a:lnTo>
                        <a:pt x="1089" y="249"/>
                      </a:lnTo>
                      <a:lnTo>
                        <a:pt x="1097" y="249"/>
                      </a:lnTo>
                      <a:lnTo>
                        <a:pt x="1105" y="249"/>
                      </a:lnTo>
                      <a:lnTo>
                        <a:pt x="1114" y="252"/>
                      </a:lnTo>
                      <a:lnTo>
                        <a:pt x="1132" y="257"/>
                      </a:lnTo>
                      <a:lnTo>
                        <a:pt x="1150" y="265"/>
                      </a:lnTo>
                      <a:lnTo>
                        <a:pt x="1185" y="283"/>
                      </a:lnTo>
                      <a:lnTo>
                        <a:pt x="1215" y="296"/>
                      </a:lnTo>
                      <a:lnTo>
                        <a:pt x="1235" y="300"/>
                      </a:lnTo>
                      <a:lnTo>
                        <a:pt x="1260" y="304"/>
                      </a:lnTo>
                      <a:lnTo>
                        <a:pt x="1289" y="308"/>
                      </a:lnTo>
                      <a:lnTo>
                        <a:pt x="1315" y="315"/>
                      </a:lnTo>
                      <a:lnTo>
                        <a:pt x="1327" y="319"/>
                      </a:lnTo>
                      <a:lnTo>
                        <a:pt x="1336" y="326"/>
                      </a:lnTo>
                      <a:lnTo>
                        <a:pt x="1340" y="328"/>
                      </a:lnTo>
                      <a:lnTo>
                        <a:pt x="1342" y="332"/>
                      </a:lnTo>
                      <a:lnTo>
                        <a:pt x="1343" y="336"/>
                      </a:lnTo>
                      <a:lnTo>
                        <a:pt x="1345" y="340"/>
                      </a:lnTo>
                      <a:lnTo>
                        <a:pt x="1346" y="345"/>
                      </a:lnTo>
                      <a:lnTo>
                        <a:pt x="1345" y="349"/>
                      </a:lnTo>
                      <a:lnTo>
                        <a:pt x="1343" y="355"/>
                      </a:lnTo>
                      <a:lnTo>
                        <a:pt x="1340" y="361"/>
                      </a:lnTo>
                      <a:lnTo>
                        <a:pt x="1336" y="367"/>
                      </a:lnTo>
                      <a:lnTo>
                        <a:pt x="1330" y="374"/>
                      </a:lnTo>
                      <a:lnTo>
                        <a:pt x="1324" y="381"/>
                      </a:lnTo>
                      <a:lnTo>
                        <a:pt x="1316" y="388"/>
                      </a:lnTo>
                      <a:lnTo>
                        <a:pt x="1310" y="394"/>
                      </a:lnTo>
                      <a:lnTo>
                        <a:pt x="1306" y="401"/>
                      </a:lnTo>
                      <a:lnTo>
                        <a:pt x="1303" y="406"/>
                      </a:lnTo>
                      <a:lnTo>
                        <a:pt x="1303" y="412"/>
                      </a:lnTo>
                      <a:lnTo>
                        <a:pt x="1303" y="418"/>
                      </a:lnTo>
                      <a:lnTo>
                        <a:pt x="1305" y="423"/>
                      </a:lnTo>
                      <a:lnTo>
                        <a:pt x="1307" y="428"/>
                      </a:lnTo>
                      <a:lnTo>
                        <a:pt x="1310" y="432"/>
                      </a:lnTo>
                      <a:lnTo>
                        <a:pt x="1316" y="442"/>
                      </a:lnTo>
                      <a:lnTo>
                        <a:pt x="1320" y="453"/>
                      </a:lnTo>
                      <a:lnTo>
                        <a:pt x="1321" y="456"/>
                      </a:lnTo>
                      <a:lnTo>
                        <a:pt x="1321" y="462"/>
                      </a:lnTo>
                      <a:lnTo>
                        <a:pt x="1319" y="468"/>
                      </a:lnTo>
                      <a:lnTo>
                        <a:pt x="1316" y="473"/>
                      </a:lnTo>
                      <a:lnTo>
                        <a:pt x="1308" y="484"/>
                      </a:lnTo>
                      <a:lnTo>
                        <a:pt x="1305" y="491"/>
                      </a:lnTo>
                      <a:lnTo>
                        <a:pt x="1303" y="499"/>
                      </a:lnTo>
                      <a:lnTo>
                        <a:pt x="1305" y="504"/>
                      </a:lnTo>
                      <a:lnTo>
                        <a:pt x="1307" y="510"/>
                      </a:lnTo>
                      <a:lnTo>
                        <a:pt x="1312" y="512"/>
                      </a:lnTo>
                      <a:lnTo>
                        <a:pt x="1319" y="515"/>
                      </a:lnTo>
                      <a:lnTo>
                        <a:pt x="1328" y="516"/>
                      </a:lnTo>
                      <a:lnTo>
                        <a:pt x="1346" y="516"/>
                      </a:lnTo>
                      <a:lnTo>
                        <a:pt x="1365" y="515"/>
                      </a:lnTo>
                      <a:lnTo>
                        <a:pt x="1382" y="512"/>
                      </a:lnTo>
                      <a:lnTo>
                        <a:pt x="1397" y="510"/>
                      </a:lnTo>
                      <a:lnTo>
                        <a:pt x="1409" y="511"/>
                      </a:lnTo>
                      <a:lnTo>
                        <a:pt x="1424" y="516"/>
                      </a:lnTo>
                      <a:lnTo>
                        <a:pt x="1439" y="521"/>
                      </a:lnTo>
                      <a:lnTo>
                        <a:pt x="1456" y="529"/>
                      </a:lnTo>
                      <a:lnTo>
                        <a:pt x="1490" y="545"/>
                      </a:lnTo>
                      <a:lnTo>
                        <a:pt x="1516" y="558"/>
                      </a:lnTo>
                      <a:lnTo>
                        <a:pt x="1521" y="560"/>
                      </a:lnTo>
                      <a:lnTo>
                        <a:pt x="1525" y="564"/>
                      </a:lnTo>
                      <a:lnTo>
                        <a:pt x="1529" y="568"/>
                      </a:lnTo>
                      <a:lnTo>
                        <a:pt x="1531" y="573"/>
                      </a:lnTo>
                      <a:lnTo>
                        <a:pt x="1536" y="582"/>
                      </a:lnTo>
                      <a:lnTo>
                        <a:pt x="1540" y="594"/>
                      </a:lnTo>
                      <a:lnTo>
                        <a:pt x="1543" y="603"/>
                      </a:lnTo>
                      <a:lnTo>
                        <a:pt x="1547" y="612"/>
                      </a:lnTo>
                      <a:lnTo>
                        <a:pt x="1548" y="615"/>
                      </a:lnTo>
                      <a:lnTo>
                        <a:pt x="1551" y="617"/>
                      </a:lnTo>
                      <a:lnTo>
                        <a:pt x="1553" y="618"/>
                      </a:lnTo>
                      <a:lnTo>
                        <a:pt x="1556" y="618"/>
                      </a:lnTo>
                      <a:lnTo>
                        <a:pt x="1776" y="612"/>
                      </a:lnTo>
                      <a:lnTo>
                        <a:pt x="1797" y="612"/>
                      </a:lnTo>
                      <a:lnTo>
                        <a:pt x="1828" y="615"/>
                      </a:lnTo>
                      <a:lnTo>
                        <a:pt x="1845" y="615"/>
                      </a:lnTo>
                      <a:lnTo>
                        <a:pt x="1859" y="615"/>
                      </a:lnTo>
                      <a:lnTo>
                        <a:pt x="1864" y="615"/>
                      </a:lnTo>
                      <a:lnTo>
                        <a:pt x="1869" y="613"/>
                      </a:lnTo>
                      <a:lnTo>
                        <a:pt x="1872" y="612"/>
                      </a:lnTo>
                      <a:lnTo>
                        <a:pt x="1873" y="611"/>
                      </a:lnTo>
                      <a:lnTo>
                        <a:pt x="1872" y="611"/>
                      </a:lnTo>
                      <a:lnTo>
                        <a:pt x="1872" y="609"/>
                      </a:lnTo>
                      <a:lnTo>
                        <a:pt x="1854" y="604"/>
                      </a:lnTo>
                      <a:lnTo>
                        <a:pt x="1825" y="596"/>
                      </a:lnTo>
                      <a:lnTo>
                        <a:pt x="1789" y="585"/>
                      </a:lnTo>
                      <a:lnTo>
                        <a:pt x="1753" y="570"/>
                      </a:lnTo>
                      <a:lnTo>
                        <a:pt x="1736" y="561"/>
                      </a:lnTo>
                      <a:lnTo>
                        <a:pt x="1722" y="554"/>
                      </a:lnTo>
                      <a:lnTo>
                        <a:pt x="1709" y="545"/>
                      </a:lnTo>
                      <a:lnTo>
                        <a:pt x="1700" y="534"/>
                      </a:lnTo>
                      <a:lnTo>
                        <a:pt x="1696" y="529"/>
                      </a:lnTo>
                      <a:lnTo>
                        <a:pt x="1693" y="524"/>
                      </a:lnTo>
                      <a:lnTo>
                        <a:pt x="1692" y="519"/>
                      </a:lnTo>
                      <a:lnTo>
                        <a:pt x="1692" y="513"/>
                      </a:lnTo>
                      <a:lnTo>
                        <a:pt x="1693" y="508"/>
                      </a:lnTo>
                      <a:lnTo>
                        <a:pt x="1696" y="503"/>
                      </a:lnTo>
                      <a:lnTo>
                        <a:pt x="1700" y="498"/>
                      </a:lnTo>
                      <a:lnTo>
                        <a:pt x="1705" y="491"/>
                      </a:lnTo>
                      <a:lnTo>
                        <a:pt x="1719" y="481"/>
                      </a:lnTo>
                      <a:lnTo>
                        <a:pt x="1735" y="472"/>
                      </a:lnTo>
                      <a:lnTo>
                        <a:pt x="1751" y="463"/>
                      </a:lnTo>
                      <a:lnTo>
                        <a:pt x="1770" y="456"/>
                      </a:lnTo>
                      <a:lnTo>
                        <a:pt x="1789" y="451"/>
                      </a:lnTo>
                      <a:lnTo>
                        <a:pt x="1810" y="446"/>
                      </a:lnTo>
                      <a:lnTo>
                        <a:pt x="1831" y="442"/>
                      </a:lnTo>
                      <a:lnTo>
                        <a:pt x="1853" y="440"/>
                      </a:lnTo>
                      <a:lnTo>
                        <a:pt x="1895" y="434"/>
                      </a:lnTo>
                      <a:lnTo>
                        <a:pt x="1938" y="431"/>
                      </a:lnTo>
                      <a:lnTo>
                        <a:pt x="1959" y="428"/>
                      </a:lnTo>
                      <a:lnTo>
                        <a:pt x="1978" y="425"/>
                      </a:lnTo>
                      <a:lnTo>
                        <a:pt x="1998" y="422"/>
                      </a:lnTo>
                      <a:lnTo>
                        <a:pt x="2014" y="418"/>
                      </a:lnTo>
                      <a:lnTo>
                        <a:pt x="2091" y="398"/>
                      </a:lnTo>
                      <a:lnTo>
                        <a:pt x="2114" y="389"/>
                      </a:lnTo>
                      <a:lnTo>
                        <a:pt x="2140" y="380"/>
                      </a:lnTo>
                      <a:lnTo>
                        <a:pt x="2153" y="375"/>
                      </a:lnTo>
                      <a:lnTo>
                        <a:pt x="2165" y="370"/>
                      </a:lnTo>
                      <a:lnTo>
                        <a:pt x="2175" y="363"/>
                      </a:lnTo>
                      <a:lnTo>
                        <a:pt x="2184" y="357"/>
                      </a:lnTo>
                      <a:lnTo>
                        <a:pt x="2192" y="348"/>
                      </a:lnTo>
                      <a:lnTo>
                        <a:pt x="2201" y="339"/>
                      </a:lnTo>
                      <a:lnTo>
                        <a:pt x="2206" y="333"/>
                      </a:lnTo>
                      <a:lnTo>
                        <a:pt x="2211" y="331"/>
                      </a:lnTo>
                      <a:lnTo>
                        <a:pt x="2217" y="328"/>
                      </a:lnTo>
                      <a:lnTo>
                        <a:pt x="2220" y="327"/>
                      </a:lnTo>
                      <a:lnTo>
                        <a:pt x="2235" y="330"/>
                      </a:lnTo>
                      <a:lnTo>
                        <a:pt x="2245" y="328"/>
                      </a:lnTo>
                      <a:lnTo>
                        <a:pt x="2244" y="319"/>
                      </a:lnTo>
                      <a:lnTo>
                        <a:pt x="2240" y="310"/>
                      </a:lnTo>
                      <a:lnTo>
                        <a:pt x="2236" y="302"/>
                      </a:lnTo>
                      <a:lnTo>
                        <a:pt x="2231" y="295"/>
                      </a:lnTo>
                      <a:lnTo>
                        <a:pt x="2227" y="284"/>
                      </a:lnTo>
                      <a:lnTo>
                        <a:pt x="2226" y="274"/>
                      </a:lnTo>
                      <a:lnTo>
                        <a:pt x="2227" y="261"/>
                      </a:lnTo>
                      <a:lnTo>
                        <a:pt x="2230" y="247"/>
                      </a:lnTo>
                      <a:lnTo>
                        <a:pt x="2233" y="232"/>
                      </a:lnTo>
                      <a:lnTo>
                        <a:pt x="2237" y="217"/>
                      </a:lnTo>
                      <a:lnTo>
                        <a:pt x="2244" y="201"/>
                      </a:lnTo>
                      <a:lnTo>
                        <a:pt x="2250" y="184"/>
                      </a:lnTo>
                      <a:lnTo>
                        <a:pt x="2266" y="152"/>
                      </a:lnTo>
                      <a:lnTo>
                        <a:pt x="2280" y="121"/>
                      </a:lnTo>
                      <a:lnTo>
                        <a:pt x="2294" y="95"/>
                      </a:lnTo>
                      <a:lnTo>
                        <a:pt x="2303" y="74"/>
                      </a:lnTo>
                      <a:lnTo>
                        <a:pt x="2309" y="64"/>
                      </a:lnTo>
                      <a:lnTo>
                        <a:pt x="2314" y="56"/>
                      </a:lnTo>
                      <a:lnTo>
                        <a:pt x="2318" y="48"/>
                      </a:lnTo>
                      <a:lnTo>
                        <a:pt x="2323" y="43"/>
                      </a:lnTo>
                      <a:lnTo>
                        <a:pt x="2328" y="39"/>
                      </a:lnTo>
                      <a:lnTo>
                        <a:pt x="2333" y="35"/>
                      </a:lnTo>
                      <a:lnTo>
                        <a:pt x="2338" y="34"/>
                      </a:lnTo>
                      <a:lnTo>
                        <a:pt x="2344" y="32"/>
                      </a:lnTo>
                      <a:lnTo>
                        <a:pt x="2371" y="30"/>
                      </a:lnTo>
                      <a:lnTo>
                        <a:pt x="2411" y="29"/>
                      </a:lnTo>
                      <a:lnTo>
                        <a:pt x="2434" y="26"/>
                      </a:lnTo>
                      <a:lnTo>
                        <a:pt x="2460" y="24"/>
                      </a:lnTo>
                      <a:lnTo>
                        <a:pt x="2486" y="21"/>
                      </a:lnTo>
                      <a:lnTo>
                        <a:pt x="2513" y="19"/>
                      </a:lnTo>
                      <a:lnTo>
                        <a:pt x="2539" y="16"/>
                      </a:lnTo>
                      <a:lnTo>
                        <a:pt x="2566" y="12"/>
                      </a:lnTo>
                      <a:lnTo>
                        <a:pt x="2592" y="7"/>
                      </a:lnTo>
                      <a:lnTo>
                        <a:pt x="2617" y="0"/>
                      </a:lnTo>
                      <a:lnTo>
                        <a:pt x="2630" y="38"/>
                      </a:lnTo>
                      <a:lnTo>
                        <a:pt x="2618" y="54"/>
                      </a:lnTo>
                      <a:lnTo>
                        <a:pt x="2605" y="68"/>
                      </a:lnTo>
                      <a:lnTo>
                        <a:pt x="2600" y="76"/>
                      </a:lnTo>
                      <a:lnTo>
                        <a:pt x="2596" y="83"/>
                      </a:lnTo>
                      <a:lnTo>
                        <a:pt x="2595" y="92"/>
                      </a:lnTo>
                      <a:lnTo>
                        <a:pt x="2595" y="104"/>
                      </a:lnTo>
                      <a:lnTo>
                        <a:pt x="2599" y="126"/>
                      </a:lnTo>
                      <a:lnTo>
                        <a:pt x="2605" y="144"/>
                      </a:lnTo>
                      <a:lnTo>
                        <a:pt x="2608" y="152"/>
                      </a:lnTo>
                      <a:lnTo>
                        <a:pt x="2612" y="160"/>
                      </a:lnTo>
                      <a:lnTo>
                        <a:pt x="2616" y="165"/>
                      </a:lnTo>
                      <a:lnTo>
                        <a:pt x="2621" y="170"/>
                      </a:lnTo>
                      <a:lnTo>
                        <a:pt x="2626" y="175"/>
                      </a:lnTo>
                      <a:lnTo>
                        <a:pt x="2632" y="178"/>
                      </a:lnTo>
                      <a:lnTo>
                        <a:pt x="2639" y="179"/>
                      </a:lnTo>
                      <a:lnTo>
                        <a:pt x="2647" y="181"/>
                      </a:lnTo>
                      <a:lnTo>
                        <a:pt x="2654" y="179"/>
                      </a:lnTo>
                      <a:lnTo>
                        <a:pt x="2664" y="177"/>
                      </a:lnTo>
                      <a:lnTo>
                        <a:pt x="2674" y="174"/>
                      </a:lnTo>
                      <a:lnTo>
                        <a:pt x="2684" y="169"/>
                      </a:lnTo>
                      <a:lnTo>
                        <a:pt x="2692" y="165"/>
                      </a:lnTo>
                      <a:lnTo>
                        <a:pt x="2700" y="162"/>
                      </a:lnTo>
                      <a:lnTo>
                        <a:pt x="2708" y="161"/>
                      </a:lnTo>
                      <a:lnTo>
                        <a:pt x="2714" y="160"/>
                      </a:lnTo>
                      <a:lnTo>
                        <a:pt x="2719" y="161"/>
                      </a:lnTo>
                      <a:lnTo>
                        <a:pt x="2724" y="161"/>
                      </a:lnTo>
                      <a:lnTo>
                        <a:pt x="2730" y="164"/>
                      </a:lnTo>
                      <a:lnTo>
                        <a:pt x="2733" y="166"/>
                      </a:lnTo>
                      <a:lnTo>
                        <a:pt x="2737" y="170"/>
                      </a:lnTo>
                      <a:lnTo>
                        <a:pt x="2740" y="174"/>
                      </a:lnTo>
                      <a:lnTo>
                        <a:pt x="2741" y="179"/>
                      </a:lnTo>
                      <a:lnTo>
                        <a:pt x="2743" y="186"/>
                      </a:lnTo>
                      <a:lnTo>
                        <a:pt x="2744" y="192"/>
                      </a:lnTo>
                      <a:lnTo>
                        <a:pt x="2744" y="199"/>
                      </a:lnTo>
                      <a:lnTo>
                        <a:pt x="2743" y="206"/>
                      </a:lnTo>
                      <a:lnTo>
                        <a:pt x="2741" y="216"/>
                      </a:lnTo>
                      <a:lnTo>
                        <a:pt x="2737" y="234"/>
                      </a:lnTo>
                      <a:lnTo>
                        <a:pt x="2736" y="249"/>
                      </a:lnTo>
                      <a:lnTo>
                        <a:pt x="2736" y="262"/>
                      </a:lnTo>
                      <a:lnTo>
                        <a:pt x="2739" y="273"/>
                      </a:lnTo>
                      <a:lnTo>
                        <a:pt x="2743" y="282"/>
                      </a:lnTo>
                      <a:lnTo>
                        <a:pt x="2748" y="288"/>
                      </a:lnTo>
                      <a:lnTo>
                        <a:pt x="2753" y="295"/>
                      </a:lnTo>
                      <a:lnTo>
                        <a:pt x="2761" y="300"/>
                      </a:lnTo>
                      <a:lnTo>
                        <a:pt x="2776" y="310"/>
                      </a:lnTo>
                      <a:lnTo>
                        <a:pt x="2792" y="320"/>
                      </a:lnTo>
                      <a:lnTo>
                        <a:pt x="2798" y="327"/>
                      </a:lnTo>
                      <a:lnTo>
                        <a:pt x="2805" y="336"/>
                      </a:lnTo>
                      <a:lnTo>
                        <a:pt x="2811" y="345"/>
                      </a:lnTo>
                      <a:lnTo>
                        <a:pt x="2815" y="357"/>
                      </a:lnTo>
                      <a:lnTo>
                        <a:pt x="2819" y="368"/>
                      </a:lnTo>
                      <a:lnTo>
                        <a:pt x="2823" y="380"/>
                      </a:lnTo>
                      <a:lnTo>
                        <a:pt x="2828" y="390"/>
                      </a:lnTo>
                      <a:lnTo>
                        <a:pt x="2833" y="401"/>
                      </a:lnTo>
                      <a:lnTo>
                        <a:pt x="2840" y="410"/>
                      </a:lnTo>
                      <a:lnTo>
                        <a:pt x="2847" y="419"/>
                      </a:lnTo>
                      <a:lnTo>
                        <a:pt x="2857" y="427"/>
                      </a:lnTo>
                      <a:lnTo>
                        <a:pt x="2867" y="434"/>
                      </a:lnTo>
                      <a:lnTo>
                        <a:pt x="2879" y="438"/>
                      </a:lnTo>
                      <a:lnTo>
                        <a:pt x="2890" y="441"/>
                      </a:lnTo>
                      <a:lnTo>
                        <a:pt x="2901" y="444"/>
                      </a:lnTo>
                      <a:lnTo>
                        <a:pt x="2912" y="445"/>
                      </a:lnTo>
                      <a:lnTo>
                        <a:pt x="2921" y="447"/>
                      </a:lnTo>
                      <a:lnTo>
                        <a:pt x="2930" y="453"/>
                      </a:lnTo>
                      <a:lnTo>
                        <a:pt x="2936" y="456"/>
                      </a:lnTo>
                      <a:lnTo>
                        <a:pt x="2939" y="460"/>
                      </a:lnTo>
                      <a:lnTo>
                        <a:pt x="2943" y="466"/>
                      </a:lnTo>
                      <a:lnTo>
                        <a:pt x="2947" y="473"/>
                      </a:lnTo>
                      <a:lnTo>
                        <a:pt x="2945" y="493"/>
                      </a:lnTo>
                      <a:lnTo>
                        <a:pt x="2945" y="515"/>
                      </a:lnTo>
                      <a:lnTo>
                        <a:pt x="2946" y="538"/>
                      </a:lnTo>
                      <a:lnTo>
                        <a:pt x="2950" y="561"/>
                      </a:lnTo>
                      <a:lnTo>
                        <a:pt x="2955" y="583"/>
                      </a:lnTo>
                      <a:lnTo>
                        <a:pt x="2961" y="605"/>
                      </a:lnTo>
                      <a:lnTo>
                        <a:pt x="2967" y="616"/>
                      </a:lnTo>
                      <a:lnTo>
                        <a:pt x="2971" y="625"/>
                      </a:lnTo>
                      <a:lnTo>
                        <a:pt x="2976" y="634"/>
                      </a:lnTo>
                      <a:lnTo>
                        <a:pt x="2982" y="642"/>
                      </a:lnTo>
                      <a:lnTo>
                        <a:pt x="2985" y="646"/>
                      </a:lnTo>
                      <a:lnTo>
                        <a:pt x="2989" y="648"/>
                      </a:lnTo>
                      <a:lnTo>
                        <a:pt x="2991" y="651"/>
                      </a:lnTo>
                      <a:lnTo>
                        <a:pt x="2995" y="652"/>
                      </a:lnTo>
                      <a:lnTo>
                        <a:pt x="3002" y="652"/>
                      </a:lnTo>
                      <a:lnTo>
                        <a:pt x="3009" y="649"/>
                      </a:lnTo>
                      <a:lnTo>
                        <a:pt x="3016" y="644"/>
                      </a:lnTo>
                      <a:lnTo>
                        <a:pt x="3024" y="639"/>
                      </a:lnTo>
                      <a:lnTo>
                        <a:pt x="3031" y="631"/>
                      </a:lnTo>
                      <a:lnTo>
                        <a:pt x="3039" y="622"/>
                      </a:lnTo>
                      <a:lnTo>
                        <a:pt x="3053" y="605"/>
                      </a:lnTo>
                      <a:lnTo>
                        <a:pt x="3069" y="589"/>
                      </a:lnTo>
                      <a:lnTo>
                        <a:pt x="3075" y="582"/>
                      </a:lnTo>
                      <a:lnTo>
                        <a:pt x="3083" y="578"/>
                      </a:lnTo>
                      <a:lnTo>
                        <a:pt x="3090" y="574"/>
                      </a:lnTo>
                      <a:lnTo>
                        <a:pt x="3096" y="574"/>
                      </a:lnTo>
                      <a:lnTo>
                        <a:pt x="3101" y="577"/>
                      </a:lnTo>
                      <a:lnTo>
                        <a:pt x="3107" y="581"/>
                      </a:lnTo>
                      <a:lnTo>
                        <a:pt x="3110" y="585"/>
                      </a:lnTo>
                      <a:lnTo>
                        <a:pt x="3113" y="591"/>
                      </a:lnTo>
                      <a:lnTo>
                        <a:pt x="3120" y="607"/>
                      </a:lnTo>
                      <a:lnTo>
                        <a:pt x="3123" y="624"/>
                      </a:lnTo>
                      <a:lnTo>
                        <a:pt x="3130" y="660"/>
                      </a:lnTo>
                      <a:lnTo>
                        <a:pt x="3136" y="687"/>
                      </a:lnTo>
                      <a:lnTo>
                        <a:pt x="3143" y="701"/>
                      </a:lnTo>
                      <a:lnTo>
                        <a:pt x="3151" y="714"/>
                      </a:lnTo>
                      <a:lnTo>
                        <a:pt x="3160" y="726"/>
                      </a:lnTo>
                      <a:lnTo>
                        <a:pt x="3169" y="736"/>
                      </a:lnTo>
                      <a:lnTo>
                        <a:pt x="3189" y="757"/>
                      </a:lnTo>
                      <a:lnTo>
                        <a:pt x="3212" y="778"/>
                      </a:lnTo>
                      <a:lnTo>
                        <a:pt x="3217" y="783"/>
                      </a:lnTo>
                      <a:lnTo>
                        <a:pt x="3222" y="789"/>
                      </a:lnTo>
                      <a:lnTo>
                        <a:pt x="3226" y="797"/>
                      </a:lnTo>
                      <a:lnTo>
                        <a:pt x="3230" y="806"/>
                      </a:lnTo>
                      <a:lnTo>
                        <a:pt x="3237" y="823"/>
                      </a:lnTo>
                      <a:lnTo>
                        <a:pt x="3245" y="841"/>
                      </a:lnTo>
                      <a:lnTo>
                        <a:pt x="3249" y="849"/>
                      </a:lnTo>
                      <a:lnTo>
                        <a:pt x="3254" y="857"/>
                      </a:lnTo>
                      <a:lnTo>
                        <a:pt x="3259" y="865"/>
                      </a:lnTo>
                      <a:lnTo>
                        <a:pt x="3265" y="871"/>
                      </a:lnTo>
                      <a:lnTo>
                        <a:pt x="3271" y="876"/>
                      </a:lnTo>
                      <a:lnTo>
                        <a:pt x="3278" y="880"/>
                      </a:lnTo>
                      <a:lnTo>
                        <a:pt x="3285" y="883"/>
                      </a:lnTo>
                      <a:lnTo>
                        <a:pt x="3294" y="883"/>
                      </a:lnTo>
                      <a:lnTo>
                        <a:pt x="3333" y="883"/>
                      </a:lnTo>
                      <a:lnTo>
                        <a:pt x="3359" y="884"/>
                      </a:lnTo>
                      <a:lnTo>
                        <a:pt x="3370" y="887"/>
                      </a:lnTo>
                      <a:lnTo>
                        <a:pt x="3383" y="893"/>
                      </a:lnTo>
                      <a:lnTo>
                        <a:pt x="3398" y="901"/>
                      </a:lnTo>
                      <a:lnTo>
                        <a:pt x="3418" y="914"/>
                      </a:lnTo>
                      <a:lnTo>
                        <a:pt x="3427" y="924"/>
                      </a:lnTo>
                      <a:lnTo>
                        <a:pt x="3437" y="934"/>
                      </a:lnTo>
                      <a:lnTo>
                        <a:pt x="3442" y="940"/>
                      </a:lnTo>
                      <a:lnTo>
                        <a:pt x="3447" y="944"/>
                      </a:lnTo>
                      <a:lnTo>
                        <a:pt x="3454" y="947"/>
                      </a:lnTo>
                      <a:lnTo>
                        <a:pt x="3460" y="950"/>
                      </a:lnTo>
                      <a:lnTo>
                        <a:pt x="3473" y="951"/>
                      </a:lnTo>
                      <a:lnTo>
                        <a:pt x="3486" y="950"/>
                      </a:lnTo>
                      <a:lnTo>
                        <a:pt x="3504" y="947"/>
                      </a:lnTo>
                      <a:lnTo>
                        <a:pt x="3522" y="945"/>
                      </a:lnTo>
                      <a:lnTo>
                        <a:pt x="3573" y="950"/>
                      </a:lnTo>
                      <a:lnTo>
                        <a:pt x="3587" y="962"/>
                      </a:lnTo>
                      <a:lnTo>
                        <a:pt x="3599" y="975"/>
                      </a:lnTo>
                      <a:lnTo>
                        <a:pt x="3611" y="988"/>
                      </a:lnTo>
                      <a:lnTo>
                        <a:pt x="3622" y="1001"/>
                      </a:lnTo>
                      <a:lnTo>
                        <a:pt x="3642" y="1028"/>
                      </a:lnTo>
                      <a:lnTo>
                        <a:pt x="3662" y="1056"/>
                      </a:lnTo>
                      <a:lnTo>
                        <a:pt x="3668" y="1063"/>
                      </a:lnTo>
                      <a:lnTo>
                        <a:pt x="3673" y="1069"/>
                      </a:lnTo>
                      <a:lnTo>
                        <a:pt x="3679" y="1073"/>
                      </a:lnTo>
                      <a:lnTo>
                        <a:pt x="3686" y="1077"/>
                      </a:lnTo>
                      <a:lnTo>
                        <a:pt x="3699" y="1083"/>
                      </a:lnTo>
                      <a:lnTo>
                        <a:pt x="3713" y="1087"/>
                      </a:lnTo>
                      <a:lnTo>
                        <a:pt x="3728" y="1091"/>
                      </a:lnTo>
                      <a:lnTo>
                        <a:pt x="3744" y="1094"/>
                      </a:lnTo>
                      <a:lnTo>
                        <a:pt x="3760" y="1098"/>
                      </a:lnTo>
                      <a:lnTo>
                        <a:pt x="3774" y="1103"/>
                      </a:lnTo>
                      <a:lnTo>
                        <a:pt x="3783" y="1108"/>
                      </a:lnTo>
                      <a:lnTo>
                        <a:pt x="3792" y="1113"/>
                      </a:lnTo>
                      <a:lnTo>
                        <a:pt x="3800" y="1118"/>
                      </a:lnTo>
                      <a:lnTo>
                        <a:pt x="3807" y="1125"/>
                      </a:lnTo>
                      <a:lnTo>
                        <a:pt x="3823" y="1139"/>
                      </a:lnTo>
                      <a:lnTo>
                        <a:pt x="3836" y="1153"/>
                      </a:lnTo>
                      <a:lnTo>
                        <a:pt x="3851" y="1168"/>
                      </a:lnTo>
                      <a:lnTo>
                        <a:pt x="3867" y="1181"/>
                      </a:lnTo>
                      <a:lnTo>
                        <a:pt x="3876" y="1186"/>
                      </a:lnTo>
                      <a:lnTo>
                        <a:pt x="3886" y="1191"/>
                      </a:lnTo>
                      <a:lnTo>
                        <a:pt x="3897" y="1195"/>
                      </a:lnTo>
                      <a:lnTo>
                        <a:pt x="3910" y="1199"/>
                      </a:lnTo>
                      <a:lnTo>
                        <a:pt x="3931" y="1204"/>
                      </a:lnTo>
                      <a:lnTo>
                        <a:pt x="3951" y="1210"/>
                      </a:lnTo>
                      <a:lnTo>
                        <a:pt x="3972" y="1218"/>
                      </a:lnTo>
                      <a:lnTo>
                        <a:pt x="3993" y="1226"/>
                      </a:lnTo>
                      <a:lnTo>
                        <a:pt x="4012" y="1235"/>
                      </a:lnTo>
                      <a:lnTo>
                        <a:pt x="4033" y="1245"/>
                      </a:lnTo>
                      <a:lnTo>
                        <a:pt x="4051" y="1256"/>
                      </a:lnTo>
                      <a:lnTo>
                        <a:pt x="4069" y="1267"/>
                      </a:lnTo>
                      <a:lnTo>
                        <a:pt x="4099" y="1295"/>
                      </a:lnTo>
                      <a:lnTo>
                        <a:pt x="4085" y="1319"/>
                      </a:lnTo>
                      <a:lnTo>
                        <a:pt x="4069" y="1343"/>
                      </a:lnTo>
                      <a:lnTo>
                        <a:pt x="4051" y="1367"/>
                      </a:lnTo>
                      <a:lnTo>
                        <a:pt x="4032" y="1389"/>
                      </a:lnTo>
                      <a:lnTo>
                        <a:pt x="4010" y="1412"/>
                      </a:lnTo>
                      <a:lnTo>
                        <a:pt x="3988" y="1435"/>
                      </a:lnTo>
                      <a:lnTo>
                        <a:pt x="3968" y="1457"/>
                      </a:lnTo>
                      <a:lnTo>
                        <a:pt x="3950" y="1480"/>
                      </a:lnTo>
                      <a:lnTo>
                        <a:pt x="3942" y="1492"/>
                      </a:lnTo>
                      <a:lnTo>
                        <a:pt x="3934" y="1503"/>
                      </a:lnTo>
                      <a:lnTo>
                        <a:pt x="3927" y="1515"/>
                      </a:lnTo>
                      <a:lnTo>
                        <a:pt x="3920" y="1528"/>
                      </a:lnTo>
                      <a:lnTo>
                        <a:pt x="3914" y="1542"/>
                      </a:lnTo>
                      <a:lnTo>
                        <a:pt x="3909" y="1556"/>
                      </a:lnTo>
                      <a:lnTo>
                        <a:pt x="3905" y="1571"/>
                      </a:lnTo>
                      <a:lnTo>
                        <a:pt x="3901" y="1587"/>
                      </a:lnTo>
                      <a:lnTo>
                        <a:pt x="3896" y="1603"/>
                      </a:lnTo>
                      <a:lnTo>
                        <a:pt x="3890" y="1617"/>
                      </a:lnTo>
                      <a:lnTo>
                        <a:pt x="3883" y="1631"/>
                      </a:lnTo>
                      <a:lnTo>
                        <a:pt x="3875" y="1643"/>
                      </a:lnTo>
                      <a:lnTo>
                        <a:pt x="3858" y="1668"/>
                      </a:lnTo>
                      <a:lnTo>
                        <a:pt x="3841" y="1694"/>
                      </a:lnTo>
                      <a:lnTo>
                        <a:pt x="3832" y="1710"/>
                      </a:lnTo>
                      <a:lnTo>
                        <a:pt x="3826" y="1727"/>
                      </a:lnTo>
                      <a:lnTo>
                        <a:pt x="3822" y="1744"/>
                      </a:lnTo>
                      <a:lnTo>
                        <a:pt x="3819" y="1761"/>
                      </a:lnTo>
                      <a:lnTo>
                        <a:pt x="3814" y="1796"/>
                      </a:lnTo>
                      <a:lnTo>
                        <a:pt x="3806" y="1834"/>
                      </a:lnTo>
                      <a:lnTo>
                        <a:pt x="3805" y="1841"/>
                      </a:lnTo>
                      <a:lnTo>
                        <a:pt x="3804" y="1849"/>
                      </a:lnTo>
                      <a:lnTo>
                        <a:pt x="3804" y="1858"/>
                      </a:lnTo>
                      <a:lnTo>
                        <a:pt x="3805" y="1867"/>
                      </a:lnTo>
                      <a:lnTo>
                        <a:pt x="3806" y="1878"/>
                      </a:lnTo>
                      <a:lnTo>
                        <a:pt x="3807" y="1887"/>
                      </a:lnTo>
                      <a:lnTo>
                        <a:pt x="3810" y="1897"/>
                      </a:lnTo>
                      <a:lnTo>
                        <a:pt x="3814" y="1906"/>
                      </a:lnTo>
                      <a:lnTo>
                        <a:pt x="3753" y="1935"/>
                      </a:lnTo>
                      <a:lnTo>
                        <a:pt x="3747" y="1940"/>
                      </a:lnTo>
                      <a:lnTo>
                        <a:pt x="3740" y="1942"/>
                      </a:lnTo>
                      <a:lnTo>
                        <a:pt x="3732" y="1946"/>
                      </a:lnTo>
                      <a:lnTo>
                        <a:pt x="3726" y="1948"/>
                      </a:lnTo>
                      <a:lnTo>
                        <a:pt x="3717" y="1948"/>
                      </a:lnTo>
                      <a:lnTo>
                        <a:pt x="3709" y="1949"/>
                      </a:lnTo>
                      <a:lnTo>
                        <a:pt x="3700" y="1948"/>
                      </a:lnTo>
                      <a:lnTo>
                        <a:pt x="3692" y="1946"/>
                      </a:lnTo>
                      <a:lnTo>
                        <a:pt x="3674" y="1942"/>
                      </a:lnTo>
                      <a:lnTo>
                        <a:pt x="3657" y="1937"/>
                      </a:lnTo>
                      <a:lnTo>
                        <a:pt x="3642" y="1932"/>
                      </a:lnTo>
                      <a:lnTo>
                        <a:pt x="3627" y="1927"/>
                      </a:lnTo>
                      <a:lnTo>
                        <a:pt x="3613" y="1922"/>
                      </a:lnTo>
                      <a:lnTo>
                        <a:pt x="3601" y="1916"/>
                      </a:lnTo>
                      <a:lnTo>
                        <a:pt x="3591" y="1915"/>
                      </a:lnTo>
                      <a:lnTo>
                        <a:pt x="3582" y="1914"/>
                      </a:lnTo>
                      <a:lnTo>
                        <a:pt x="3574" y="1916"/>
                      </a:lnTo>
                      <a:lnTo>
                        <a:pt x="3566" y="1920"/>
                      </a:lnTo>
                      <a:lnTo>
                        <a:pt x="3559" y="1929"/>
                      </a:lnTo>
                      <a:lnTo>
                        <a:pt x="3550" y="1940"/>
                      </a:lnTo>
                      <a:lnTo>
                        <a:pt x="3537" y="1957"/>
                      </a:lnTo>
                      <a:lnTo>
                        <a:pt x="3526" y="1972"/>
                      </a:lnTo>
                      <a:lnTo>
                        <a:pt x="3525" y="1976"/>
                      </a:lnTo>
                      <a:lnTo>
                        <a:pt x="3524" y="1980"/>
                      </a:lnTo>
                      <a:lnTo>
                        <a:pt x="3524" y="1984"/>
                      </a:lnTo>
                      <a:lnTo>
                        <a:pt x="3525" y="1988"/>
                      </a:lnTo>
                      <a:lnTo>
                        <a:pt x="3526" y="1992"/>
                      </a:lnTo>
                      <a:lnTo>
                        <a:pt x="3530" y="1995"/>
                      </a:lnTo>
                      <a:lnTo>
                        <a:pt x="3534" y="1999"/>
                      </a:lnTo>
                      <a:lnTo>
                        <a:pt x="3539" y="2003"/>
                      </a:lnTo>
                      <a:lnTo>
                        <a:pt x="3555" y="2008"/>
                      </a:lnTo>
                      <a:lnTo>
                        <a:pt x="3572" y="2012"/>
                      </a:lnTo>
                      <a:lnTo>
                        <a:pt x="3574" y="2014"/>
                      </a:lnTo>
                      <a:lnTo>
                        <a:pt x="3578" y="2015"/>
                      </a:lnTo>
                      <a:lnTo>
                        <a:pt x="3579" y="2016"/>
                      </a:lnTo>
                      <a:lnTo>
                        <a:pt x="3581" y="2019"/>
                      </a:lnTo>
                      <a:lnTo>
                        <a:pt x="3582" y="2021"/>
                      </a:lnTo>
                      <a:lnTo>
                        <a:pt x="3581" y="2025"/>
                      </a:lnTo>
                      <a:lnTo>
                        <a:pt x="3579" y="2029"/>
                      </a:lnTo>
                      <a:lnTo>
                        <a:pt x="3577" y="2034"/>
                      </a:lnTo>
                      <a:lnTo>
                        <a:pt x="3566" y="2047"/>
                      </a:lnTo>
                      <a:lnTo>
                        <a:pt x="3555" y="2060"/>
                      </a:lnTo>
                      <a:lnTo>
                        <a:pt x="3539" y="2073"/>
                      </a:lnTo>
                      <a:lnTo>
                        <a:pt x="3524" y="2084"/>
                      </a:lnTo>
                      <a:lnTo>
                        <a:pt x="3508" y="2094"/>
                      </a:lnTo>
                      <a:lnTo>
                        <a:pt x="3490" y="2100"/>
                      </a:lnTo>
                      <a:lnTo>
                        <a:pt x="3482" y="2103"/>
                      </a:lnTo>
                      <a:lnTo>
                        <a:pt x="3473" y="2104"/>
                      </a:lnTo>
                      <a:lnTo>
                        <a:pt x="3465" y="2106"/>
                      </a:lnTo>
                      <a:lnTo>
                        <a:pt x="3458" y="2106"/>
                      </a:lnTo>
                      <a:lnTo>
                        <a:pt x="3445" y="2104"/>
                      </a:lnTo>
                      <a:lnTo>
                        <a:pt x="3433" y="2107"/>
                      </a:lnTo>
                      <a:lnTo>
                        <a:pt x="3421" y="2111"/>
                      </a:lnTo>
                      <a:lnTo>
                        <a:pt x="3411" y="2116"/>
                      </a:lnTo>
                      <a:lnTo>
                        <a:pt x="3402" y="2124"/>
                      </a:lnTo>
                      <a:lnTo>
                        <a:pt x="3393" y="2131"/>
                      </a:lnTo>
                      <a:lnTo>
                        <a:pt x="3384" y="2141"/>
                      </a:lnTo>
                      <a:lnTo>
                        <a:pt x="3375" y="2151"/>
                      </a:lnTo>
                      <a:lnTo>
                        <a:pt x="3359" y="2173"/>
                      </a:lnTo>
                      <a:lnTo>
                        <a:pt x="3341" y="2194"/>
                      </a:lnTo>
                      <a:lnTo>
                        <a:pt x="3332" y="2204"/>
                      </a:lnTo>
                      <a:lnTo>
                        <a:pt x="3323" y="2213"/>
                      </a:lnTo>
                      <a:lnTo>
                        <a:pt x="3313" y="2221"/>
                      </a:lnTo>
                      <a:lnTo>
                        <a:pt x="3302" y="2229"/>
                      </a:lnTo>
                      <a:lnTo>
                        <a:pt x="3289" y="2236"/>
                      </a:lnTo>
                      <a:lnTo>
                        <a:pt x="3279" y="2245"/>
                      </a:lnTo>
                      <a:lnTo>
                        <a:pt x="3270" y="2256"/>
                      </a:lnTo>
                      <a:lnTo>
                        <a:pt x="3262" y="2267"/>
                      </a:lnTo>
                      <a:lnTo>
                        <a:pt x="3248" y="2292"/>
                      </a:lnTo>
                      <a:lnTo>
                        <a:pt x="3234" y="2317"/>
                      </a:lnTo>
                      <a:lnTo>
                        <a:pt x="3226" y="2330"/>
                      </a:lnTo>
                      <a:lnTo>
                        <a:pt x="3217" y="2341"/>
                      </a:lnTo>
                      <a:lnTo>
                        <a:pt x="3208" y="2353"/>
                      </a:lnTo>
                      <a:lnTo>
                        <a:pt x="3197" y="2363"/>
                      </a:lnTo>
                      <a:lnTo>
                        <a:pt x="3174" y="2384"/>
                      </a:lnTo>
                      <a:lnTo>
                        <a:pt x="3152" y="2405"/>
                      </a:lnTo>
                      <a:lnTo>
                        <a:pt x="3144" y="2410"/>
                      </a:lnTo>
                      <a:lnTo>
                        <a:pt x="3136" y="2416"/>
                      </a:lnTo>
                      <a:lnTo>
                        <a:pt x="3130" y="2423"/>
                      </a:lnTo>
                      <a:lnTo>
                        <a:pt x="3126" y="2429"/>
                      </a:lnTo>
                      <a:lnTo>
                        <a:pt x="3123" y="2437"/>
                      </a:lnTo>
                      <a:lnTo>
                        <a:pt x="3123" y="2445"/>
                      </a:lnTo>
                      <a:lnTo>
                        <a:pt x="3126" y="2454"/>
                      </a:lnTo>
                      <a:lnTo>
                        <a:pt x="3131" y="2464"/>
                      </a:lnTo>
                      <a:lnTo>
                        <a:pt x="3140" y="2477"/>
                      </a:lnTo>
                      <a:lnTo>
                        <a:pt x="3151" y="2490"/>
                      </a:lnTo>
                      <a:lnTo>
                        <a:pt x="3156" y="2494"/>
                      </a:lnTo>
                      <a:lnTo>
                        <a:pt x="3162" y="2498"/>
                      </a:lnTo>
                      <a:lnTo>
                        <a:pt x="3170" y="2502"/>
                      </a:lnTo>
                      <a:lnTo>
                        <a:pt x="3179" y="2503"/>
                      </a:lnTo>
                      <a:lnTo>
                        <a:pt x="3192" y="2505"/>
                      </a:lnTo>
                      <a:lnTo>
                        <a:pt x="3204" y="2505"/>
                      </a:lnTo>
                      <a:lnTo>
                        <a:pt x="3215" y="2502"/>
                      </a:lnTo>
                      <a:lnTo>
                        <a:pt x="3227" y="2498"/>
                      </a:lnTo>
                      <a:lnTo>
                        <a:pt x="3236" y="2492"/>
                      </a:lnTo>
                      <a:lnTo>
                        <a:pt x="3244" y="2484"/>
                      </a:lnTo>
                      <a:lnTo>
                        <a:pt x="3248" y="2480"/>
                      </a:lnTo>
                      <a:lnTo>
                        <a:pt x="3250" y="2475"/>
                      </a:lnTo>
                      <a:lnTo>
                        <a:pt x="3253" y="2468"/>
                      </a:lnTo>
                      <a:lnTo>
                        <a:pt x="3254" y="2462"/>
                      </a:lnTo>
                      <a:lnTo>
                        <a:pt x="3257" y="2454"/>
                      </a:lnTo>
                      <a:lnTo>
                        <a:pt x="3261" y="2446"/>
                      </a:lnTo>
                      <a:lnTo>
                        <a:pt x="3263" y="2438"/>
                      </a:lnTo>
                      <a:lnTo>
                        <a:pt x="3269" y="2432"/>
                      </a:lnTo>
                      <a:lnTo>
                        <a:pt x="3272" y="2427"/>
                      </a:lnTo>
                      <a:lnTo>
                        <a:pt x="3278" y="2422"/>
                      </a:lnTo>
                      <a:lnTo>
                        <a:pt x="3283" y="2418"/>
                      </a:lnTo>
                      <a:lnTo>
                        <a:pt x="3288" y="2414"/>
                      </a:lnTo>
                      <a:lnTo>
                        <a:pt x="3300" y="2407"/>
                      </a:lnTo>
                      <a:lnTo>
                        <a:pt x="3314" y="2403"/>
                      </a:lnTo>
                      <a:lnTo>
                        <a:pt x="3328" y="2400"/>
                      </a:lnTo>
                      <a:lnTo>
                        <a:pt x="3345" y="2396"/>
                      </a:lnTo>
                      <a:lnTo>
                        <a:pt x="3359" y="2394"/>
                      </a:lnTo>
                      <a:lnTo>
                        <a:pt x="3373" y="2393"/>
                      </a:lnTo>
                      <a:lnTo>
                        <a:pt x="3385" y="2394"/>
                      </a:lnTo>
                      <a:lnTo>
                        <a:pt x="3395" y="2397"/>
                      </a:lnTo>
                      <a:lnTo>
                        <a:pt x="3405" y="2401"/>
                      </a:lnTo>
                      <a:lnTo>
                        <a:pt x="3414" y="2406"/>
                      </a:lnTo>
                      <a:lnTo>
                        <a:pt x="3421" y="2413"/>
                      </a:lnTo>
                      <a:lnTo>
                        <a:pt x="3427" y="2420"/>
                      </a:lnTo>
                      <a:lnTo>
                        <a:pt x="3432" y="2429"/>
                      </a:lnTo>
                      <a:lnTo>
                        <a:pt x="3437" y="2438"/>
                      </a:lnTo>
                      <a:lnTo>
                        <a:pt x="3441" y="2449"/>
                      </a:lnTo>
                      <a:lnTo>
                        <a:pt x="3443" y="2460"/>
                      </a:lnTo>
                      <a:lnTo>
                        <a:pt x="3446" y="2484"/>
                      </a:lnTo>
                      <a:lnTo>
                        <a:pt x="3447" y="2510"/>
                      </a:lnTo>
                      <a:lnTo>
                        <a:pt x="3443" y="2520"/>
                      </a:lnTo>
                      <a:lnTo>
                        <a:pt x="3440" y="2528"/>
                      </a:lnTo>
                      <a:lnTo>
                        <a:pt x="3438" y="2537"/>
                      </a:lnTo>
                      <a:lnTo>
                        <a:pt x="3438" y="2547"/>
                      </a:lnTo>
                      <a:lnTo>
                        <a:pt x="3438" y="2555"/>
                      </a:lnTo>
                      <a:lnTo>
                        <a:pt x="3440" y="2560"/>
                      </a:lnTo>
                      <a:lnTo>
                        <a:pt x="3441" y="2567"/>
                      </a:lnTo>
                      <a:lnTo>
                        <a:pt x="3445" y="2572"/>
                      </a:lnTo>
                      <a:lnTo>
                        <a:pt x="3450" y="2581"/>
                      </a:lnTo>
                      <a:lnTo>
                        <a:pt x="3454" y="2589"/>
                      </a:lnTo>
                      <a:lnTo>
                        <a:pt x="3458" y="2597"/>
                      </a:lnTo>
                      <a:lnTo>
                        <a:pt x="3460" y="2607"/>
                      </a:lnTo>
                      <a:lnTo>
                        <a:pt x="3460" y="2617"/>
                      </a:lnTo>
                      <a:lnTo>
                        <a:pt x="3460" y="2629"/>
                      </a:lnTo>
                      <a:lnTo>
                        <a:pt x="3462" y="2641"/>
                      </a:lnTo>
                      <a:lnTo>
                        <a:pt x="3462" y="2651"/>
                      </a:lnTo>
                      <a:lnTo>
                        <a:pt x="3403" y="2666"/>
                      </a:lnTo>
                      <a:lnTo>
                        <a:pt x="3405" y="2678"/>
                      </a:lnTo>
                      <a:lnTo>
                        <a:pt x="3405" y="2688"/>
                      </a:lnTo>
                      <a:lnTo>
                        <a:pt x="3405" y="2700"/>
                      </a:lnTo>
                      <a:lnTo>
                        <a:pt x="3406" y="2711"/>
                      </a:lnTo>
                      <a:lnTo>
                        <a:pt x="3410" y="2717"/>
                      </a:lnTo>
                      <a:lnTo>
                        <a:pt x="3414" y="2723"/>
                      </a:lnTo>
                      <a:lnTo>
                        <a:pt x="3419" y="2727"/>
                      </a:lnTo>
                      <a:lnTo>
                        <a:pt x="3423" y="2731"/>
                      </a:lnTo>
                      <a:lnTo>
                        <a:pt x="3428" y="2735"/>
                      </a:lnTo>
                      <a:lnTo>
                        <a:pt x="3430" y="2742"/>
                      </a:lnTo>
                      <a:lnTo>
                        <a:pt x="3433" y="2748"/>
                      </a:lnTo>
                      <a:lnTo>
                        <a:pt x="3434" y="2758"/>
                      </a:lnTo>
                      <a:lnTo>
                        <a:pt x="3433" y="2775"/>
                      </a:lnTo>
                      <a:lnTo>
                        <a:pt x="3433" y="2793"/>
                      </a:lnTo>
                      <a:lnTo>
                        <a:pt x="3434" y="2802"/>
                      </a:lnTo>
                      <a:lnTo>
                        <a:pt x="3436" y="2810"/>
                      </a:lnTo>
                      <a:lnTo>
                        <a:pt x="3440" y="2817"/>
                      </a:lnTo>
                      <a:lnTo>
                        <a:pt x="3446" y="2823"/>
                      </a:lnTo>
                      <a:lnTo>
                        <a:pt x="3454" y="2830"/>
                      </a:lnTo>
                      <a:lnTo>
                        <a:pt x="3460" y="2837"/>
                      </a:lnTo>
                      <a:lnTo>
                        <a:pt x="3465" y="2844"/>
                      </a:lnTo>
                      <a:lnTo>
                        <a:pt x="3469" y="2849"/>
                      </a:lnTo>
                      <a:lnTo>
                        <a:pt x="3472" y="2856"/>
                      </a:lnTo>
                      <a:lnTo>
                        <a:pt x="3473" y="2862"/>
                      </a:lnTo>
                      <a:lnTo>
                        <a:pt x="3473" y="2869"/>
                      </a:lnTo>
                      <a:lnTo>
                        <a:pt x="3473" y="2874"/>
                      </a:lnTo>
                      <a:lnTo>
                        <a:pt x="3472" y="2880"/>
                      </a:lnTo>
                      <a:lnTo>
                        <a:pt x="3469" y="2887"/>
                      </a:lnTo>
                      <a:lnTo>
                        <a:pt x="3465" y="2892"/>
                      </a:lnTo>
                      <a:lnTo>
                        <a:pt x="3462" y="2898"/>
                      </a:lnTo>
                      <a:lnTo>
                        <a:pt x="3452" y="2910"/>
                      </a:lnTo>
                      <a:lnTo>
                        <a:pt x="3440" y="2923"/>
                      </a:lnTo>
                      <a:lnTo>
                        <a:pt x="3430" y="2932"/>
                      </a:lnTo>
                      <a:lnTo>
                        <a:pt x="3421" y="2941"/>
                      </a:lnTo>
                      <a:lnTo>
                        <a:pt x="3411" y="2949"/>
                      </a:lnTo>
                      <a:lnTo>
                        <a:pt x="3401" y="2957"/>
                      </a:lnTo>
                      <a:lnTo>
                        <a:pt x="3390" y="2963"/>
                      </a:lnTo>
                      <a:lnTo>
                        <a:pt x="3379" y="2968"/>
                      </a:lnTo>
                      <a:lnTo>
                        <a:pt x="3366" y="2972"/>
                      </a:lnTo>
                      <a:lnTo>
                        <a:pt x="3353" y="2975"/>
                      </a:lnTo>
                      <a:lnTo>
                        <a:pt x="3336" y="2979"/>
                      </a:lnTo>
                      <a:lnTo>
                        <a:pt x="3322" y="2983"/>
                      </a:lnTo>
                      <a:lnTo>
                        <a:pt x="3315" y="2986"/>
                      </a:lnTo>
                      <a:lnTo>
                        <a:pt x="3310" y="2992"/>
                      </a:lnTo>
                      <a:lnTo>
                        <a:pt x="3307" y="2999"/>
                      </a:lnTo>
                      <a:lnTo>
                        <a:pt x="3307" y="3008"/>
                      </a:lnTo>
                      <a:lnTo>
                        <a:pt x="3307" y="3019"/>
                      </a:lnTo>
                      <a:lnTo>
                        <a:pt x="3309" y="3030"/>
                      </a:lnTo>
                      <a:lnTo>
                        <a:pt x="3311" y="3042"/>
                      </a:lnTo>
                      <a:lnTo>
                        <a:pt x="3314" y="3055"/>
                      </a:lnTo>
                      <a:lnTo>
                        <a:pt x="3318" y="3067"/>
                      </a:lnTo>
                      <a:lnTo>
                        <a:pt x="3323" y="3077"/>
                      </a:lnTo>
                      <a:lnTo>
                        <a:pt x="3329" y="3086"/>
                      </a:lnTo>
                      <a:lnTo>
                        <a:pt x="3337" y="3093"/>
                      </a:lnTo>
                      <a:lnTo>
                        <a:pt x="3350" y="3102"/>
                      </a:lnTo>
                      <a:lnTo>
                        <a:pt x="3362" y="3108"/>
                      </a:lnTo>
                      <a:lnTo>
                        <a:pt x="3372" y="3115"/>
                      </a:lnTo>
                      <a:lnTo>
                        <a:pt x="3380" y="3121"/>
                      </a:lnTo>
                      <a:lnTo>
                        <a:pt x="3385" y="3129"/>
                      </a:lnTo>
                      <a:lnTo>
                        <a:pt x="3389" y="3139"/>
                      </a:lnTo>
                      <a:lnTo>
                        <a:pt x="3392" y="3154"/>
                      </a:lnTo>
                      <a:lnTo>
                        <a:pt x="3392" y="3170"/>
                      </a:lnTo>
                      <a:lnTo>
                        <a:pt x="3386" y="3178"/>
                      </a:lnTo>
                      <a:lnTo>
                        <a:pt x="3380" y="3186"/>
                      </a:lnTo>
                      <a:lnTo>
                        <a:pt x="3373" y="3192"/>
                      </a:lnTo>
                      <a:lnTo>
                        <a:pt x="3367" y="3198"/>
                      </a:lnTo>
                      <a:lnTo>
                        <a:pt x="3354" y="3209"/>
                      </a:lnTo>
                      <a:lnTo>
                        <a:pt x="3342" y="3220"/>
                      </a:lnTo>
                      <a:lnTo>
                        <a:pt x="3337" y="3226"/>
                      </a:lnTo>
                      <a:lnTo>
                        <a:pt x="3332" y="3231"/>
                      </a:lnTo>
                      <a:lnTo>
                        <a:pt x="3328" y="3239"/>
                      </a:lnTo>
                      <a:lnTo>
                        <a:pt x="3326" y="3246"/>
                      </a:lnTo>
                      <a:lnTo>
                        <a:pt x="3324" y="3255"/>
                      </a:lnTo>
                      <a:lnTo>
                        <a:pt x="3324" y="3265"/>
                      </a:lnTo>
                      <a:lnTo>
                        <a:pt x="3326" y="3275"/>
                      </a:lnTo>
                      <a:lnTo>
                        <a:pt x="3328" y="3288"/>
                      </a:lnTo>
                      <a:lnTo>
                        <a:pt x="3332" y="3305"/>
                      </a:lnTo>
                      <a:lnTo>
                        <a:pt x="3335" y="3322"/>
                      </a:lnTo>
                      <a:lnTo>
                        <a:pt x="3336" y="3339"/>
                      </a:lnTo>
                      <a:lnTo>
                        <a:pt x="3337" y="3357"/>
                      </a:lnTo>
                      <a:lnTo>
                        <a:pt x="3340" y="3374"/>
                      </a:lnTo>
                      <a:lnTo>
                        <a:pt x="3342" y="3391"/>
                      </a:lnTo>
                      <a:lnTo>
                        <a:pt x="3348" y="3407"/>
                      </a:lnTo>
                      <a:lnTo>
                        <a:pt x="3354" y="3424"/>
                      </a:lnTo>
                      <a:lnTo>
                        <a:pt x="3361" y="3432"/>
                      </a:lnTo>
                      <a:lnTo>
                        <a:pt x="3368" y="3440"/>
                      </a:lnTo>
                      <a:lnTo>
                        <a:pt x="3377" y="3445"/>
                      </a:lnTo>
                      <a:lnTo>
                        <a:pt x="3388" y="3451"/>
                      </a:lnTo>
                      <a:lnTo>
                        <a:pt x="3412" y="3459"/>
                      </a:lnTo>
                      <a:lnTo>
                        <a:pt x="3437" y="3468"/>
                      </a:lnTo>
                      <a:lnTo>
                        <a:pt x="3450" y="3472"/>
                      </a:lnTo>
                      <a:lnTo>
                        <a:pt x="3462" y="3476"/>
                      </a:lnTo>
                      <a:lnTo>
                        <a:pt x="3472" y="3481"/>
                      </a:lnTo>
                      <a:lnTo>
                        <a:pt x="3482" y="3486"/>
                      </a:lnTo>
                      <a:lnTo>
                        <a:pt x="3490" y="3494"/>
                      </a:lnTo>
                      <a:lnTo>
                        <a:pt x="3497" y="3502"/>
                      </a:lnTo>
                      <a:lnTo>
                        <a:pt x="3499" y="3506"/>
                      </a:lnTo>
                      <a:lnTo>
                        <a:pt x="3502" y="3511"/>
                      </a:lnTo>
                      <a:lnTo>
                        <a:pt x="3502" y="3516"/>
                      </a:lnTo>
                      <a:lnTo>
                        <a:pt x="3503" y="3521"/>
                      </a:lnTo>
                      <a:lnTo>
                        <a:pt x="3503" y="3529"/>
                      </a:lnTo>
                      <a:lnTo>
                        <a:pt x="3500" y="3537"/>
                      </a:lnTo>
                      <a:lnTo>
                        <a:pt x="3498" y="3543"/>
                      </a:lnTo>
                      <a:lnTo>
                        <a:pt x="3495" y="3549"/>
                      </a:lnTo>
                      <a:lnTo>
                        <a:pt x="3487" y="3560"/>
                      </a:lnTo>
                      <a:lnTo>
                        <a:pt x="3481" y="3575"/>
                      </a:lnTo>
                      <a:lnTo>
                        <a:pt x="3478" y="3586"/>
                      </a:lnTo>
                      <a:lnTo>
                        <a:pt x="3478" y="3600"/>
                      </a:lnTo>
                      <a:lnTo>
                        <a:pt x="3478" y="3615"/>
                      </a:lnTo>
                      <a:lnTo>
                        <a:pt x="3480" y="3629"/>
                      </a:lnTo>
                      <a:lnTo>
                        <a:pt x="3486" y="3657"/>
                      </a:lnTo>
                      <a:lnTo>
                        <a:pt x="3493" y="3683"/>
                      </a:lnTo>
                      <a:lnTo>
                        <a:pt x="3484" y="3685"/>
                      </a:lnTo>
                      <a:lnTo>
                        <a:pt x="3473" y="3687"/>
                      </a:lnTo>
                      <a:lnTo>
                        <a:pt x="3468" y="3676"/>
                      </a:lnTo>
                      <a:lnTo>
                        <a:pt x="3462" y="3664"/>
                      </a:lnTo>
                      <a:lnTo>
                        <a:pt x="3445" y="3661"/>
                      </a:lnTo>
                      <a:lnTo>
                        <a:pt x="3428" y="3660"/>
                      </a:lnTo>
                      <a:lnTo>
                        <a:pt x="3419" y="3661"/>
                      </a:lnTo>
                      <a:lnTo>
                        <a:pt x="3411" y="3664"/>
                      </a:lnTo>
                      <a:lnTo>
                        <a:pt x="3403" y="3668"/>
                      </a:lnTo>
                      <a:lnTo>
                        <a:pt x="3395" y="3673"/>
                      </a:lnTo>
                      <a:lnTo>
                        <a:pt x="3389" y="3712"/>
                      </a:lnTo>
                      <a:lnTo>
                        <a:pt x="3362" y="3721"/>
                      </a:lnTo>
                      <a:lnTo>
                        <a:pt x="3336" y="3730"/>
                      </a:lnTo>
                      <a:lnTo>
                        <a:pt x="3315" y="3739"/>
                      </a:lnTo>
                      <a:lnTo>
                        <a:pt x="3301" y="3748"/>
                      </a:lnTo>
                      <a:lnTo>
                        <a:pt x="3292" y="3756"/>
                      </a:lnTo>
                      <a:lnTo>
                        <a:pt x="3281" y="3762"/>
                      </a:lnTo>
                      <a:lnTo>
                        <a:pt x="3272" y="3768"/>
                      </a:lnTo>
                      <a:lnTo>
                        <a:pt x="3263" y="3771"/>
                      </a:lnTo>
                      <a:lnTo>
                        <a:pt x="3245" y="3778"/>
                      </a:lnTo>
                      <a:lnTo>
                        <a:pt x="3227" y="3783"/>
                      </a:lnTo>
                      <a:lnTo>
                        <a:pt x="3209" y="3788"/>
                      </a:lnTo>
                      <a:lnTo>
                        <a:pt x="3189" y="3793"/>
                      </a:lnTo>
                      <a:lnTo>
                        <a:pt x="3171" y="3800"/>
                      </a:lnTo>
                      <a:lnTo>
                        <a:pt x="3151" y="3810"/>
                      </a:lnTo>
                      <a:lnTo>
                        <a:pt x="3145" y="3814"/>
                      </a:lnTo>
                      <a:lnTo>
                        <a:pt x="3142" y="3819"/>
                      </a:lnTo>
                      <a:lnTo>
                        <a:pt x="3139" y="3823"/>
                      </a:lnTo>
                      <a:lnTo>
                        <a:pt x="3138" y="3828"/>
                      </a:lnTo>
                      <a:lnTo>
                        <a:pt x="3138" y="3840"/>
                      </a:lnTo>
                      <a:lnTo>
                        <a:pt x="3140" y="3850"/>
                      </a:lnTo>
                      <a:lnTo>
                        <a:pt x="3144" y="3860"/>
                      </a:lnTo>
                      <a:lnTo>
                        <a:pt x="3144" y="3869"/>
                      </a:lnTo>
                      <a:lnTo>
                        <a:pt x="3144" y="3871"/>
                      </a:lnTo>
                      <a:lnTo>
                        <a:pt x="3142" y="3874"/>
                      </a:lnTo>
                      <a:lnTo>
                        <a:pt x="3138" y="3875"/>
                      </a:lnTo>
                      <a:lnTo>
                        <a:pt x="3132" y="3876"/>
                      </a:lnTo>
                      <a:lnTo>
                        <a:pt x="3103" y="3876"/>
                      </a:lnTo>
                      <a:lnTo>
                        <a:pt x="3074" y="3875"/>
                      </a:lnTo>
                      <a:lnTo>
                        <a:pt x="3060" y="3874"/>
                      </a:lnTo>
                      <a:lnTo>
                        <a:pt x="3046" y="3874"/>
                      </a:lnTo>
                      <a:lnTo>
                        <a:pt x="3030" y="3874"/>
                      </a:lnTo>
                      <a:lnTo>
                        <a:pt x="3015" y="3876"/>
                      </a:lnTo>
                      <a:lnTo>
                        <a:pt x="2985" y="3880"/>
                      </a:lnTo>
                      <a:lnTo>
                        <a:pt x="2943" y="3883"/>
                      </a:lnTo>
                      <a:lnTo>
                        <a:pt x="2923" y="3883"/>
                      </a:lnTo>
                      <a:lnTo>
                        <a:pt x="2903" y="3880"/>
                      </a:lnTo>
                      <a:lnTo>
                        <a:pt x="2894" y="3879"/>
                      </a:lnTo>
                      <a:lnTo>
                        <a:pt x="2886" y="3876"/>
                      </a:lnTo>
                      <a:lnTo>
                        <a:pt x="2880" y="3874"/>
                      </a:lnTo>
                      <a:lnTo>
                        <a:pt x="2873" y="3870"/>
                      </a:lnTo>
                      <a:lnTo>
                        <a:pt x="2866" y="3862"/>
                      </a:lnTo>
                      <a:lnTo>
                        <a:pt x="2859" y="3854"/>
                      </a:lnTo>
                      <a:lnTo>
                        <a:pt x="2854" y="3847"/>
                      </a:lnTo>
                      <a:lnTo>
                        <a:pt x="2849" y="3839"/>
                      </a:lnTo>
                      <a:lnTo>
                        <a:pt x="2844" y="3831"/>
                      </a:lnTo>
                      <a:lnTo>
                        <a:pt x="2836" y="3826"/>
                      </a:lnTo>
                      <a:lnTo>
                        <a:pt x="2827" y="3819"/>
                      </a:lnTo>
                      <a:lnTo>
                        <a:pt x="2814" y="3815"/>
                      </a:lnTo>
                      <a:lnTo>
                        <a:pt x="2781" y="3809"/>
                      </a:lnTo>
                      <a:lnTo>
                        <a:pt x="2756" y="3801"/>
                      </a:lnTo>
                      <a:lnTo>
                        <a:pt x="2750" y="3799"/>
                      </a:lnTo>
                      <a:lnTo>
                        <a:pt x="2745" y="3795"/>
                      </a:lnTo>
                      <a:lnTo>
                        <a:pt x="2740" y="3791"/>
                      </a:lnTo>
                      <a:lnTo>
                        <a:pt x="2736" y="3786"/>
                      </a:lnTo>
                      <a:lnTo>
                        <a:pt x="2732" y="3779"/>
                      </a:lnTo>
                      <a:lnTo>
                        <a:pt x="2730" y="3771"/>
                      </a:lnTo>
                      <a:lnTo>
                        <a:pt x="2726" y="3764"/>
                      </a:lnTo>
                      <a:lnTo>
                        <a:pt x="2723" y="3753"/>
                      </a:lnTo>
                      <a:lnTo>
                        <a:pt x="2721" y="3744"/>
                      </a:lnTo>
                      <a:lnTo>
                        <a:pt x="2715" y="3736"/>
                      </a:lnTo>
                      <a:lnTo>
                        <a:pt x="2710" y="3730"/>
                      </a:lnTo>
                      <a:lnTo>
                        <a:pt x="2702" y="3726"/>
                      </a:lnTo>
                      <a:lnTo>
                        <a:pt x="2695" y="3722"/>
                      </a:lnTo>
                      <a:lnTo>
                        <a:pt x="2687" y="3720"/>
                      </a:lnTo>
                      <a:lnTo>
                        <a:pt x="2678" y="3717"/>
                      </a:lnTo>
                      <a:lnTo>
                        <a:pt x="2669" y="3716"/>
                      </a:lnTo>
                      <a:lnTo>
                        <a:pt x="2652" y="3712"/>
                      </a:lnTo>
                      <a:lnTo>
                        <a:pt x="2638" y="3708"/>
                      </a:lnTo>
                      <a:lnTo>
                        <a:pt x="2631" y="3704"/>
                      </a:lnTo>
                      <a:lnTo>
                        <a:pt x="2626" y="3700"/>
                      </a:lnTo>
                      <a:lnTo>
                        <a:pt x="2623" y="3695"/>
                      </a:lnTo>
                      <a:lnTo>
                        <a:pt x="2622" y="3689"/>
                      </a:lnTo>
                      <a:lnTo>
                        <a:pt x="2619" y="3677"/>
                      </a:lnTo>
                      <a:lnTo>
                        <a:pt x="2617" y="3672"/>
                      </a:lnTo>
                      <a:lnTo>
                        <a:pt x="2616" y="3670"/>
                      </a:lnTo>
                      <a:lnTo>
                        <a:pt x="2614" y="3669"/>
                      </a:lnTo>
                      <a:lnTo>
                        <a:pt x="2612" y="3669"/>
                      </a:lnTo>
                      <a:lnTo>
                        <a:pt x="2609" y="3670"/>
                      </a:lnTo>
                      <a:lnTo>
                        <a:pt x="2596" y="3678"/>
                      </a:lnTo>
                      <a:lnTo>
                        <a:pt x="2578" y="3686"/>
                      </a:lnTo>
                      <a:lnTo>
                        <a:pt x="2570" y="3690"/>
                      </a:lnTo>
                      <a:lnTo>
                        <a:pt x="2562" y="3694"/>
                      </a:lnTo>
                      <a:lnTo>
                        <a:pt x="2556" y="3695"/>
                      </a:lnTo>
                      <a:lnTo>
                        <a:pt x="2548" y="3696"/>
                      </a:lnTo>
                      <a:lnTo>
                        <a:pt x="2540" y="3696"/>
                      </a:lnTo>
                      <a:lnTo>
                        <a:pt x="2533" y="3696"/>
                      </a:lnTo>
                      <a:lnTo>
                        <a:pt x="2525" y="3694"/>
                      </a:lnTo>
                      <a:lnTo>
                        <a:pt x="2516" y="3691"/>
                      </a:lnTo>
                      <a:lnTo>
                        <a:pt x="2508" y="3687"/>
                      </a:lnTo>
                      <a:lnTo>
                        <a:pt x="2503" y="3683"/>
                      </a:lnTo>
                      <a:lnTo>
                        <a:pt x="2502" y="3678"/>
                      </a:lnTo>
                      <a:lnTo>
                        <a:pt x="2502" y="3673"/>
                      </a:lnTo>
                      <a:lnTo>
                        <a:pt x="2503" y="3668"/>
                      </a:lnTo>
                      <a:lnTo>
                        <a:pt x="2503" y="3661"/>
                      </a:lnTo>
                      <a:lnTo>
                        <a:pt x="2503" y="3656"/>
                      </a:lnTo>
                      <a:lnTo>
                        <a:pt x="2500" y="3650"/>
                      </a:lnTo>
                      <a:lnTo>
                        <a:pt x="2496" y="3646"/>
                      </a:lnTo>
                      <a:lnTo>
                        <a:pt x="2491" y="3642"/>
                      </a:lnTo>
                      <a:lnTo>
                        <a:pt x="2483" y="3638"/>
                      </a:lnTo>
                      <a:lnTo>
                        <a:pt x="2476" y="3634"/>
                      </a:lnTo>
                      <a:lnTo>
                        <a:pt x="2456" y="3628"/>
                      </a:lnTo>
                      <a:lnTo>
                        <a:pt x="2436" y="3621"/>
                      </a:lnTo>
                      <a:lnTo>
                        <a:pt x="2413" y="3615"/>
                      </a:lnTo>
                      <a:lnTo>
                        <a:pt x="2393" y="3610"/>
                      </a:lnTo>
                      <a:lnTo>
                        <a:pt x="2375" y="3603"/>
                      </a:lnTo>
                      <a:lnTo>
                        <a:pt x="2360" y="3597"/>
                      </a:lnTo>
                      <a:lnTo>
                        <a:pt x="2356" y="3594"/>
                      </a:lnTo>
                      <a:lnTo>
                        <a:pt x="2354" y="3590"/>
                      </a:lnTo>
                      <a:lnTo>
                        <a:pt x="2353" y="3585"/>
                      </a:lnTo>
                      <a:lnTo>
                        <a:pt x="2351" y="3580"/>
                      </a:lnTo>
                      <a:lnTo>
                        <a:pt x="2351" y="3569"/>
                      </a:lnTo>
                      <a:lnTo>
                        <a:pt x="2353" y="3558"/>
                      </a:lnTo>
                      <a:lnTo>
                        <a:pt x="2353" y="3546"/>
                      </a:lnTo>
                      <a:lnTo>
                        <a:pt x="2350" y="3537"/>
                      </a:lnTo>
                      <a:lnTo>
                        <a:pt x="2349" y="3533"/>
                      </a:lnTo>
                      <a:lnTo>
                        <a:pt x="2345" y="3531"/>
                      </a:lnTo>
                      <a:lnTo>
                        <a:pt x="2340" y="3529"/>
                      </a:lnTo>
                      <a:lnTo>
                        <a:pt x="2333" y="3528"/>
                      </a:lnTo>
                      <a:lnTo>
                        <a:pt x="2324" y="3529"/>
                      </a:lnTo>
                      <a:lnTo>
                        <a:pt x="2314" y="3531"/>
                      </a:lnTo>
                      <a:lnTo>
                        <a:pt x="2303" y="3533"/>
                      </a:lnTo>
                      <a:lnTo>
                        <a:pt x="2293" y="3537"/>
                      </a:lnTo>
                      <a:lnTo>
                        <a:pt x="2271" y="3545"/>
                      </a:lnTo>
                      <a:lnTo>
                        <a:pt x="2249" y="3556"/>
                      </a:lnTo>
                      <a:lnTo>
                        <a:pt x="2206" y="3581"/>
                      </a:lnTo>
                      <a:lnTo>
                        <a:pt x="2169" y="3602"/>
                      </a:lnTo>
                      <a:lnTo>
                        <a:pt x="2157" y="3607"/>
                      </a:lnTo>
                      <a:lnTo>
                        <a:pt x="2144" y="3612"/>
                      </a:lnTo>
                      <a:lnTo>
                        <a:pt x="2131" y="3616"/>
                      </a:lnTo>
                      <a:lnTo>
                        <a:pt x="2117" y="3620"/>
                      </a:lnTo>
                      <a:lnTo>
                        <a:pt x="2104" y="3622"/>
                      </a:lnTo>
                      <a:lnTo>
                        <a:pt x="2091" y="3626"/>
                      </a:lnTo>
                      <a:lnTo>
                        <a:pt x="2078" y="3632"/>
                      </a:lnTo>
                      <a:lnTo>
                        <a:pt x="2065" y="3638"/>
                      </a:lnTo>
                      <a:lnTo>
                        <a:pt x="2048" y="3647"/>
                      </a:lnTo>
                      <a:lnTo>
                        <a:pt x="2037" y="3657"/>
                      </a:lnTo>
                      <a:lnTo>
                        <a:pt x="2026" y="3668"/>
                      </a:lnTo>
                      <a:lnTo>
                        <a:pt x="2018" y="3678"/>
                      </a:lnTo>
                      <a:lnTo>
                        <a:pt x="2011" y="3690"/>
                      </a:lnTo>
                      <a:lnTo>
                        <a:pt x="2003" y="3701"/>
                      </a:lnTo>
                      <a:lnTo>
                        <a:pt x="1994" y="3713"/>
                      </a:lnTo>
                      <a:lnTo>
                        <a:pt x="1982" y="3725"/>
                      </a:lnTo>
                      <a:lnTo>
                        <a:pt x="1978" y="3726"/>
                      </a:lnTo>
                      <a:lnTo>
                        <a:pt x="1969" y="3725"/>
                      </a:lnTo>
                      <a:lnTo>
                        <a:pt x="1960" y="3722"/>
                      </a:lnTo>
                      <a:lnTo>
                        <a:pt x="1950" y="3721"/>
                      </a:lnTo>
                      <a:lnTo>
                        <a:pt x="1946" y="3721"/>
                      </a:lnTo>
                      <a:lnTo>
                        <a:pt x="1941" y="3721"/>
                      </a:lnTo>
                      <a:lnTo>
                        <a:pt x="1937" y="3724"/>
                      </a:lnTo>
                      <a:lnTo>
                        <a:pt x="1934" y="3726"/>
                      </a:lnTo>
                      <a:lnTo>
                        <a:pt x="1933" y="3730"/>
                      </a:lnTo>
                      <a:lnTo>
                        <a:pt x="1932" y="3735"/>
                      </a:lnTo>
                      <a:lnTo>
                        <a:pt x="1932" y="3743"/>
                      </a:lnTo>
                      <a:lnTo>
                        <a:pt x="1934" y="3752"/>
                      </a:lnTo>
                      <a:lnTo>
                        <a:pt x="1938" y="3765"/>
                      </a:lnTo>
                      <a:lnTo>
                        <a:pt x="1943" y="3775"/>
                      </a:lnTo>
                      <a:lnTo>
                        <a:pt x="1947" y="3783"/>
                      </a:lnTo>
                      <a:lnTo>
                        <a:pt x="1952" y="3791"/>
                      </a:lnTo>
                      <a:lnTo>
                        <a:pt x="1955" y="3799"/>
                      </a:lnTo>
                      <a:lnTo>
                        <a:pt x="1956" y="3808"/>
                      </a:lnTo>
                      <a:lnTo>
                        <a:pt x="1956" y="3821"/>
                      </a:lnTo>
                      <a:lnTo>
                        <a:pt x="1954" y="3839"/>
                      </a:lnTo>
                      <a:lnTo>
                        <a:pt x="1951" y="3856"/>
                      </a:lnTo>
                      <a:lnTo>
                        <a:pt x="1950" y="3872"/>
                      </a:lnTo>
                      <a:lnTo>
                        <a:pt x="1948" y="3889"/>
                      </a:lnTo>
                      <a:lnTo>
                        <a:pt x="1948" y="3906"/>
                      </a:lnTo>
                      <a:lnTo>
                        <a:pt x="1950" y="3941"/>
                      </a:lnTo>
                      <a:lnTo>
                        <a:pt x="1952" y="3975"/>
                      </a:lnTo>
                      <a:lnTo>
                        <a:pt x="1925" y="3964"/>
                      </a:lnTo>
                      <a:lnTo>
                        <a:pt x="1895" y="3952"/>
                      </a:lnTo>
                      <a:lnTo>
                        <a:pt x="1880" y="3946"/>
                      </a:lnTo>
                      <a:lnTo>
                        <a:pt x="1865" y="3941"/>
                      </a:lnTo>
                      <a:lnTo>
                        <a:pt x="1850" y="3937"/>
                      </a:lnTo>
                      <a:lnTo>
                        <a:pt x="1836" y="3935"/>
                      </a:lnTo>
                      <a:lnTo>
                        <a:pt x="1823" y="3933"/>
                      </a:lnTo>
                      <a:lnTo>
                        <a:pt x="1810" y="3935"/>
                      </a:lnTo>
                      <a:lnTo>
                        <a:pt x="1796" y="3936"/>
                      </a:lnTo>
                      <a:lnTo>
                        <a:pt x="1783" y="3939"/>
                      </a:lnTo>
                      <a:lnTo>
                        <a:pt x="1770" y="3941"/>
                      </a:lnTo>
                      <a:lnTo>
                        <a:pt x="1755" y="3942"/>
                      </a:lnTo>
                      <a:lnTo>
                        <a:pt x="1744" y="3944"/>
                      </a:lnTo>
                      <a:lnTo>
                        <a:pt x="1731" y="3942"/>
                      </a:lnTo>
                      <a:lnTo>
                        <a:pt x="1722" y="3940"/>
                      </a:lnTo>
                      <a:lnTo>
                        <a:pt x="1715" y="3937"/>
                      </a:lnTo>
                      <a:lnTo>
                        <a:pt x="1709" y="3933"/>
                      </a:lnTo>
                      <a:lnTo>
                        <a:pt x="1704" y="3928"/>
                      </a:lnTo>
                      <a:lnTo>
                        <a:pt x="1693" y="3918"/>
                      </a:lnTo>
                      <a:lnTo>
                        <a:pt x="1680" y="3909"/>
                      </a:lnTo>
                      <a:lnTo>
                        <a:pt x="1669" y="3902"/>
                      </a:lnTo>
                      <a:lnTo>
                        <a:pt x="1656" y="3898"/>
                      </a:lnTo>
                      <a:lnTo>
                        <a:pt x="1645" y="3897"/>
                      </a:lnTo>
                      <a:lnTo>
                        <a:pt x="1634" y="3896"/>
                      </a:lnTo>
                      <a:lnTo>
                        <a:pt x="1609" y="3897"/>
                      </a:lnTo>
                      <a:lnTo>
                        <a:pt x="1583" y="3900"/>
                      </a:lnTo>
                      <a:lnTo>
                        <a:pt x="1574" y="3901"/>
                      </a:lnTo>
                      <a:lnTo>
                        <a:pt x="1565" y="3900"/>
                      </a:lnTo>
                      <a:lnTo>
                        <a:pt x="1556" y="3897"/>
                      </a:lnTo>
                      <a:lnTo>
                        <a:pt x="1549" y="3895"/>
                      </a:lnTo>
                      <a:lnTo>
                        <a:pt x="1542" y="3891"/>
                      </a:lnTo>
                      <a:lnTo>
                        <a:pt x="1536" y="3887"/>
                      </a:lnTo>
                      <a:lnTo>
                        <a:pt x="1530" y="3880"/>
                      </a:lnTo>
                      <a:lnTo>
                        <a:pt x="1525" y="3875"/>
                      </a:lnTo>
                      <a:lnTo>
                        <a:pt x="1507" y="3848"/>
                      </a:lnTo>
                      <a:lnTo>
                        <a:pt x="1487" y="3819"/>
                      </a:lnTo>
                      <a:lnTo>
                        <a:pt x="1491" y="3800"/>
                      </a:lnTo>
                      <a:lnTo>
                        <a:pt x="1485" y="3781"/>
                      </a:lnTo>
                      <a:lnTo>
                        <a:pt x="1477" y="3762"/>
                      </a:lnTo>
                      <a:lnTo>
                        <a:pt x="1473" y="3753"/>
                      </a:lnTo>
                      <a:lnTo>
                        <a:pt x="1466" y="3746"/>
                      </a:lnTo>
                      <a:lnTo>
                        <a:pt x="1460" y="3739"/>
                      </a:lnTo>
                      <a:lnTo>
                        <a:pt x="1452" y="3733"/>
                      </a:lnTo>
                      <a:lnTo>
                        <a:pt x="1442" y="3727"/>
                      </a:lnTo>
                      <a:lnTo>
                        <a:pt x="1432" y="3724"/>
                      </a:lnTo>
                      <a:lnTo>
                        <a:pt x="1421" y="3721"/>
                      </a:lnTo>
                      <a:lnTo>
                        <a:pt x="1411" y="3720"/>
                      </a:lnTo>
                      <a:lnTo>
                        <a:pt x="1391" y="3718"/>
                      </a:lnTo>
                      <a:lnTo>
                        <a:pt x="1369" y="3718"/>
                      </a:lnTo>
                      <a:lnTo>
                        <a:pt x="1369" y="3720"/>
                      </a:lnTo>
                      <a:lnTo>
                        <a:pt x="1369" y="3721"/>
                      </a:lnTo>
                      <a:lnTo>
                        <a:pt x="1363" y="3699"/>
                      </a:lnTo>
                      <a:lnTo>
                        <a:pt x="1356" y="3678"/>
                      </a:lnTo>
                      <a:lnTo>
                        <a:pt x="1352" y="3669"/>
                      </a:lnTo>
                      <a:lnTo>
                        <a:pt x="1346" y="3661"/>
                      </a:lnTo>
                      <a:lnTo>
                        <a:pt x="1342" y="3657"/>
                      </a:lnTo>
                      <a:lnTo>
                        <a:pt x="1338" y="3655"/>
                      </a:lnTo>
                      <a:lnTo>
                        <a:pt x="1333" y="3652"/>
                      </a:lnTo>
                      <a:lnTo>
                        <a:pt x="1327" y="3651"/>
                      </a:lnTo>
                      <a:lnTo>
                        <a:pt x="1314" y="3647"/>
                      </a:lnTo>
                      <a:lnTo>
                        <a:pt x="1302" y="3642"/>
                      </a:lnTo>
                      <a:lnTo>
                        <a:pt x="1292" y="3637"/>
                      </a:lnTo>
                      <a:lnTo>
                        <a:pt x="1281" y="3629"/>
                      </a:lnTo>
                      <a:lnTo>
                        <a:pt x="1260" y="3615"/>
                      </a:lnTo>
                      <a:lnTo>
                        <a:pt x="1238" y="3600"/>
                      </a:lnTo>
                      <a:lnTo>
                        <a:pt x="1218" y="3591"/>
                      </a:lnTo>
                      <a:lnTo>
                        <a:pt x="1196" y="3581"/>
                      </a:lnTo>
                      <a:lnTo>
                        <a:pt x="1185" y="3576"/>
                      </a:lnTo>
                      <a:lnTo>
                        <a:pt x="1175" y="3571"/>
                      </a:lnTo>
                      <a:lnTo>
                        <a:pt x="1166" y="3564"/>
                      </a:lnTo>
                      <a:lnTo>
                        <a:pt x="1157" y="3558"/>
                      </a:lnTo>
                      <a:lnTo>
                        <a:pt x="1150" y="3553"/>
                      </a:lnTo>
                      <a:lnTo>
                        <a:pt x="1145" y="3550"/>
                      </a:lnTo>
                      <a:lnTo>
                        <a:pt x="1140" y="3549"/>
                      </a:lnTo>
                      <a:lnTo>
                        <a:pt x="1136" y="3549"/>
                      </a:lnTo>
                      <a:lnTo>
                        <a:pt x="1134" y="3551"/>
                      </a:lnTo>
                      <a:lnTo>
                        <a:pt x="1131" y="3554"/>
                      </a:lnTo>
                      <a:lnTo>
                        <a:pt x="1130" y="3558"/>
                      </a:lnTo>
                      <a:lnTo>
                        <a:pt x="1128" y="3563"/>
                      </a:lnTo>
                      <a:lnTo>
                        <a:pt x="1128" y="3575"/>
                      </a:lnTo>
                      <a:lnTo>
                        <a:pt x="1128" y="3588"/>
                      </a:lnTo>
                      <a:lnTo>
                        <a:pt x="1130" y="3599"/>
                      </a:lnTo>
                      <a:lnTo>
                        <a:pt x="1131" y="3608"/>
                      </a:lnTo>
                      <a:lnTo>
                        <a:pt x="1131" y="3615"/>
                      </a:lnTo>
                      <a:lnTo>
                        <a:pt x="1128" y="3620"/>
                      </a:lnTo>
                      <a:lnTo>
                        <a:pt x="1124" y="3622"/>
                      </a:lnTo>
                      <a:lnTo>
                        <a:pt x="1119" y="3624"/>
                      </a:lnTo>
                      <a:lnTo>
                        <a:pt x="1112" y="3624"/>
                      </a:lnTo>
                      <a:lnTo>
                        <a:pt x="1104" y="3622"/>
                      </a:lnTo>
                      <a:lnTo>
                        <a:pt x="1095" y="3620"/>
                      </a:lnTo>
                      <a:lnTo>
                        <a:pt x="1086" y="3617"/>
                      </a:lnTo>
                      <a:lnTo>
                        <a:pt x="1048" y="3600"/>
                      </a:lnTo>
                      <a:lnTo>
                        <a:pt x="1022" y="3589"/>
                      </a:lnTo>
                      <a:lnTo>
                        <a:pt x="1009" y="3586"/>
                      </a:lnTo>
                      <a:lnTo>
                        <a:pt x="996" y="3584"/>
                      </a:lnTo>
                      <a:lnTo>
                        <a:pt x="982" y="3584"/>
                      </a:lnTo>
                      <a:lnTo>
                        <a:pt x="969" y="3584"/>
                      </a:lnTo>
                      <a:lnTo>
                        <a:pt x="944" y="3585"/>
                      </a:lnTo>
                      <a:lnTo>
                        <a:pt x="920" y="3586"/>
                      </a:lnTo>
                      <a:lnTo>
                        <a:pt x="909" y="3586"/>
                      </a:lnTo>
                      <a:lnTo>
                        <a:pt x="898" y="3585"/>
                      </a:lnTo>
                      <a:lnTo>
                        <a:pt x="887" y="3581"/>
                      </a:lnTo>
                      <a:lnTo>
                        <a:pt x="877" y="3576"/>
                      </a:lnTo>
                      <a:lnTo>
                        <a:pt x="868" y="3569"/>
                      </a:lnTo>
                      <a:lnTo>
                        <a:pt x="859" y="3559"/>
                      </a:lnTo>
                      <a:lnTo>
                        <a:pt x="850" y="3546"/>
                      </a:lnTo>
                      <a:lnTo>
                        <a:pt x="842" y="3531"/>
                      </a:lnTo>
                      <a:lnTo>
                        <a:pt x="836" y="3515"/>
                      </a:lnTo>
                      <a:lnTo>
                        <a:pt x="830" y="3503"/>
                      </a:lnTo>
                      <a:lnTo>
                        <a:pt x="825" y="3496"/>
                      </a:lnTo>
                      <a:lnTo>
                        <a:pt x="820" y="3490"/>
                      </a:lnTo>
                      <a:lnTo>
                        <a:pt x="814" y="3485"/>
                      </a:lnTo>
                      <a:lnTo>
                        <a:pt x="804" y="3483"/>
                      </a:lnTo>
                      <a:lnTo>
                        <a:pt x="793" y="3479"/>
                      </a:lnTo>
                      <a:lnTo>
                        <a:pt x="777" y="3475"/>
                      </a:lnTo>
                      <a:lnTo>
                        <a:pt x="755" y="3471"/>
                      </a:lnTo>
                      <a:lnTo>
                        <a:pt x="733" y="3468"/>
                      </a:lnTo>
                      <a:lnTo>
                        <a:pt x="728" y="3467"/>
                      </a:lnTo>
                      <a:lnTo>
                        <a:pt x="723" y="3464"/>
                      </a:lnTo>
                      <a:lnTo>
                        <a:pt x="719" y="3462"/>
                      </a:lnTo>
                      <a:lnTo>
                        <a:pt x="715" y="3459"/>
                      </a:lnTo>
                      <a:lnTo>
                        <a:pt x="713" y="3454"/>
                      </a:lnTo>
                      <a:lnTo>
                        <a:pt x="709" y="3450"/>
                      </a:lnTo>
                      <a:lnTo>
                        <a:pt x="707" y="3444"/>
                      </a:lnTo>
                      <a:lnTo>
                        <a:pt x="705" y="3437"/>
                      </a:lnTo>
                      <a:lnTo>
                        <a:pt x="702" y="3420"/>
                      </a:lnTo>
                      <a:lnTo>
                        <a:pt x="698" y="3404"/>
                      </a:lnTo>
                      <a:lnTo>
                        <a:pt x="694" y="3396"/>
                      </a:lnTo>
                      <a:lnTo>
                        <a:pt x="690" y="3389"/>
                      </a:lnTo>
                      <a:lnTo>
                        <a:pt x="688" y="3387"/>
                      </a:lnTo>
                      <a:lnTo>
                        <a:pt x="684" y="3384"/>
                      </a:lnTo>
                      <a:lnTo>
                        <a:pt x="680" y="3383"/>
                      </a:lnTo>
                      <a:lnTo>
                        <a:pt x="676" y="3382"/>
                      </a:lnTo>
                      <a:lnTo>
                        <a:pt x="665" y="3379"/>
                      </a:lnTo>
                      <a:lnTo>
                        <a:pt x="656" y="3375"/>
                      </a:lnTo>
                      <a:lnTo>
                        <a:pt x="646" y="3370"/>
                      </a:lnTo>
                      <a:lnTo>
                        <a:pt x="637" y="3363"/>
                      </a:lnTo>
                      <a:lnTo>
                        <a:pt x="630" y="3357"/>
                      </a:lnTo>
                      <a:lnTo>
                        <a:pt x="622" y="3349"/>
                      </a:lnTo>
                      <a:lnTo>
                        <a:pt x="615" y="3341"/>
                      </a:lnTo>
                      <a:lnTo>
                        <a:pt x="610" y="3332"/>
                      </a:lnTo>
                      <a:lnTo>
                        <a:pt x="600" y="3312"/>
                      </a:lnTo>
                      <a:lnTo>
                        <a:pt x="591" y="3292"/>
                      </a:lnTo>
                      <a:lnTo>
                        <a:pt x="584" y="3270"/>
                      </a:lnTo>
                      <a:lnTo>
                        <a:pt x="578" y="3251"/>
                      </a:lnTo>
                      <a:lnTo>
                        <a:pt x="576" y="3246"/>
                      </a:lnTo>
                      <a:lnTo>
                        <a:pt x="573" y="3243"/>
                      </a:lnTo>
                      <a:lnTo>
                        <a:pt x="567" y="3242"/>
                      </a:lnTo>
                      <a:lnTo>
                        <a:pt x="562" y="3240"/>
                      </a:lnTo>
                      <a:lnTo>
                        <a:pt x="548" y="3242"/>
                      </a:lnTo>
                      <a:lnTo>
                        <a:pt x="534" y="3243"/>
                      </a:lnTo>
                      <a:lnTo>
                        <a:pt x="519" y="3246"/>
                      </a:lnTo>
                      <a:lnTo>
                        <a:pt x="509" y="3246"/>
                      </a:lnTo>
                      <a:lnTo>
                        <a:pt x="505" y="3244"/>
                      </a:lnTo>
                      <a:lnTo>
                        <a:pt x="503" y="3242"/>
                      </a:lnTo>
                      <a:lnTo>
                        <a:pt x="503" y="3238"/>
                      </a:lnTo>
                      <a:lnTo>
                        <a:pt x="504" y="3233"/>
                      </a:lnTo>
                      <a:lnTo>
                        <a:pt x="510" y="3221"/>
                      </a:lnTo>
                      <a:lnTo>
                        <a:pt x="517" y="3208"/>
                      </a:lnTo>
                      <a:lnTo>
                        <a:pt x="519" y="3200"/>
                      </a:lnTo>
                      <a:lnTo>
                        <a:pt x="521" y="3194"/>
                      </a:lnTo>
                      <a:lnTo>
                        <a:pt x="521" y="3186"/>
                      </a:lnTo>
                      <a:lnTo>
                        <a:pt x="518" y="3179"/>
                      </a:lnTo>
                      <a:lnTo>
                        <a:pt x="514" y="3176"/>
                      </a:lnTo>
                      <a:lnTo>
                        <a:pt x="507" y="3170"/>
                      </a:lnTo>
                      <a:lnTo>
                        <a:pt x="497" y="3166"/>
                      </a:lnTo>
                      <a:lnTo>
                        <a:pt x="487" y="3161"/>
                      </a:lnTo>
                      <a:lnTo>
                        <a:pt x="466" y="3154"/>
                      </a:lnTo>
                      <a:lnTo>
                        <a:pt x="451" y="3148"/>
                      </a:lnTo>
                      <a:lnTo>
                        <a:pt x="404" y="3097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2" name="Freeform 234"/>
                <p:cNvSpPr>
                  <a:spLocks noEditPoints="1"/>
                </p:cNvSpPr>
                <p:nvPr/>
              </p:nvSpPr>
              <p:spPr bwMode="auto">
                <a:xfrm>
                  <a:off x="2529894" y="3938221"/>
                  <a:ext cx="1439648" cy="1190725"/>
                </a:xfrm>
                <a:custGeom>
                  <a:avLst/>
                  <a:gdLst/>
                  <a:ahLst/>
                  <a:cxnLst>
                    <a:cxn ang="0">
                      <a:pos x="3360" y="3329"/>
                    </a:cxn>
                    <a:cxn ang="0">
                      <a:pos x="3291" y="3088"/>
                    </a:cxn>
                    <a:cxn ang="0">
                      <a:pos x="3349" y="3150"/>
                    </a:cxn>
                    <a:cxn ang="0">
                      <a:pos x="3787" y="2982"/>
                    </a:cxn>
                    <a:cxn ang="0">
                      <a:pos x="3724" y="2898"/>
                    </a:cxn>
                    <a:cxn ang="0">
                      <a:pos x="4027" y="2905"/>
                    </a:cxn>
                    <a:cxn ang="0">
                      <a:pos x="4044" y="3009"/>
                    </a:cxn>
                    <a:cxn ang="0">
                      <a:pos x="3845" y="3066"/>
                    </a:cxn>
                    <a:cxn ang="0">
                      <a:pos x="4273" y="2826"/>
                    </a:cxn>
                    <a:cxn ang="0">
                      <a:pos x="4439" y="2993"/>
                    </a:cxn>
                    <a:cxn ang="0">
                      <a:pos x="2786" y="969"/>
                    </a:cxn>
                    <a:cxn ang="0">
                      <a:pos x="2971" y="1118"/>
                    </a:cxn>
                    <a:cxn ang="0">
                      <a:pos x="3151" y="1300"/>
                    </a:cxn>
                    <a:cxn ang="0">
                      <a:pos x="3413" y="1289"/>
                    </a:cxn>
                    <a:cxn ang="0">
                      <a:pos x="3646" y="1430"/>
                    </a:cxn>
                    <a:cxn ang="0">
                      <a:pos x="3733" y="1556"/>
                    </a:cxn>
                    <a:cxn ang="0">
                      <a:pos x="4027" y="1675"/>
                    </a:cxn>
                    <a:cxn ang="0">
                      <a:pos x="4215" y="1782"/>
                    </a:cxn>
                    <a:cxn ang="0">
                      <a:pos x="4161" y="1965"/>
                    </a:cxn>
                    <a:cxn ang="0">
                      <a:pos x="3765" y="2137"/>
                    </a:cxn>
                    <a:cxn ang="0">
                      <a:pos x="3217" y="2259"/>
                    </a:cxn>
                    <a:cxn ang="0">
                      <a:pos x="3143" y="2337"/>
                    </a:cxn>
                    <a:cxn ang="0">
                      <a:pos x="2779" y="3001"/>
                    </a:cxn>
                    <a:cxn ang="0">
                      <a:pos x="2758" y="3189"/>
                    </a:cxn>
                    <a:cxn ang="0">
                      <a:pos x="2440" y="3381"/>
                    </a:cxn>
                    <a:cxn ang="0">
                      <a:pos x="2438" y="3519"/>
                    </a:cxn>
                    <a:cxn ang="0">
                      <a:pos x="1932" y="3654"/>
                    </a:cxn>
                    <a:cxn ang="0">
                      <a:pos x="1749" y="3737"/>
                    </a:cxn>
                    <a:cxn ang="0">
                      <a:pos x="1573" y="3763"/>
                    </a:cxn>
                    <a:cxn ang="0">
                      <a:pos x="1423" y="3671"/>
                    </a:cxn>
                    <a:cxn ang="0">
                      <a:pos x="1166" y="3597"/>
                    </a:cxn>
                    <a:cxn ang="0">
                      <a:pos x="859" y="3591"/>
                    </a:cxn>
                    <a:cxn ang="0">
                      <a:pos x="603" y="3668"/>
                    </a:cxn>
                    <a:cxn ang="0">
                      <a:pos x="368" y="3575"/>
                    </a:cxn>
                    <a:cxn ang="0">
                      <a:pos x="350" y="3369"/>
                    </a:cxn>
                    <a:cxn ang="0">
                      <a:pos x="377" y="3228"/>
                    </a:cxn>
                    <a:cxn ang="0">
                      <a:pos x="35" y="2924"/>
                    </a:cxn>
                    <a:cxn ang="0">
                      <a:pos x="132" y="2628"/>
                    </a:cxn>
                    <a:cxn ang="0">
                      <a:pos x="258" y="2528"/>
                    </a:cxn>
                    <a:cxn ang="0">
                      <a:pos x="373" y="2142"/>
                    </a:cxn>
                    <a:cxn ang="0">
                      <a:pos x="338" y="1854"/>
                    </a:cxn>
                    <a:cxn ang="0">
                      <a:pos x="612" y="1587"/>
                    </a:cxn>
                    <a:cxn ang="0">
                      <a:pos x="745" y="1303"/>
                    </a:cxn>
                    <a:cxn ang="0">
                      <a:pos x="907" y="1113"/>
                    </a:cxn>
                    <a:cxn ang="0">
                      <a:pos x="766" y="896"/>
                    </a:cxn>
                    <a:cxn ang="0">
                      <a:pos x="460" y="833"/>
                    </a:cxn>
                    <a:cxn ang="0">
                      <a:pos x="390" y="689"/>
                    </a:cxn>
                    <a:cxn ang="0">
                      <a:pos x="283" y="606"/>
                    </a:cxn>
                    <a:cxn ang="0">
                      <a:pos x="293" y="522"/>
                    </a:cxn>
                    <a:cxn ang="0">
                      <a:pos x="285" y="438"/>
                    </a:cxn>
                    <a:cxn ang="0">
                      <a:pos x="248" y="421"/>
                    </a:cxn>
                    <a:cxn ang="0">
                      <a:pos x="302" y="283"/>
                    </a:cxn>
                    <a:cxn ang="0">
                      <a:pos x="245" y="186"/>
                    </a:cxn>
                    <a:cxn ang="0">
                      <a:pos x="305" y="98"/>
                    </a:cxn>
                    <a:cxn ang="0">
                      <a:pos x="511" y="122"/>
                    </a:cxn>
                    <a:cxn ang="0">
                      <a:pos x="631" y="105"/>
                    </a:cxn>
                    <a:cxn ang="0">
                      <a:pos x="776" y="0"/>
                    </a:cxn>
                    <a:cxn ang="0">
                      <a:pos x="908" y="102"/>
                    </a:cxn>
                    <a:cxn ang="0">
                      <a:pos x="1305" y="296"/>
                    </a:cxn>
                    <a:cxn ang="0">
                      <a:pos x="1427" y="342"/>
                    </a:cxn>
                    <a:cxn ang="0">
                      <a:pos x="2048" y="597"/>
                    </a:cxn>
                    <a:cxn ang="0">
                      <a:pos x="2209" y="689"/>
                    </a:cxn>
                    <a:cxn ang="0">
                      <a:pos x="2429" y="752"/>
                    </a:cxn>
                  </a:cxnLst>
                  <a:rect l="0" t="0" r="r" b="b"/>
                  <a:pathLst>
                    <a:path w="4453" h="3803">
                      <a:moveTo>
                        <a:pt x="3350" y="3291"/>
                      </a:moveTo>
                      <a:lnTo>
                        <a:pt x="3344" y="3285"/>
                      </a:lnTo>
                      <a:lnTo>
                        <a:pt x="3338" y="3278"/>
                      </a:lnTo>
                      <a:lnTo>
                        <a:pt x="3335" y="3277"/>
                      </a:lnTo>
                      <a:lnTo>
                        <a:pt x="3331" y="3275"/>
                      </a:lnTo>
                      <a:lnTo>
                        <a:pt x="3327" y="3273"/>
                      </a:lnTo>
                      <a:lnTo>
                        <a:pt x="3322" y="3272"/>
                      </a:lnTo>
                      <a:lnTo>
                        <a:pt x="3315" y="3272"/>
                      </a:lnTo>
                      <a:lnTo>
                        <a:pt x="3308" y="3275"/>
                      </a:lnTo>
                      <a:lnTo>
                        <a:pt x="3304" y="3276"/>
                      </a:lnTo>
                      <a:lnTo>
                        <a:pt x="3301" y="3277"/>
                      </a:lnTo>
                      <a:lnTo>
                        <a:pt x="3300" y="3280"/>
                      </a:lnTo>
                      <a:lnTo>
                        <a:pt x="3299" y="3284"/>
                      </a:lnTo>
                      <a:lnTo>
                        <a:pt x="3301" y="3288"/>
                      </a:lnTo>
                      <a:lnTo>
                        <a:pt x="3308" y="3291"/>
                      </a:lnTo>
                      <a:lnTo>
                        <a:pt x="3314" y="3294"/>
                      </a:lnTo>
                      <a:lnTo>
                        <a:pt x="3318" y="3295"/>
                      </a:lnTo>
                      <a:lnTo>
                        <a:pt x="3327" y="3299"/>
                      </a:lnTo>
                      <a:lnTo>
                        <a:pt x="3335" y="3303"/>
                      </a:lnTo>
                      <a:lnTo>
                        <a:pt x="3340" y="3310"/>
                      </a:lnTo>
                      <a:lnTo>
                        <a:pt x="3345" y="3317"/>
                      </a:lnTo>
                      <a:lnTo>
                        <a:pt x="3347" y="3321"/>
                      </a:lnTo>
                      <a:lnTo>
                        <a:pt x="3349" y="3324"/>
                      </a:lnTo>
                      <a:lnTo>
                        <a:pt x="3352" y="3326"/>
                      </a:lnTo>
                      <a:lnTo>
                        <a:pt x="3356" y="3329"/>
                      </a:lnTo>
                      <a:lnTo>
                        <a:pt x="3360" y="3329"/>
                      </a:lnTo>
                      <a:lnTo>
                        <a:pt x="3362" y="3329"/>
                      </a:lnTo>
                      <a:lnTo>
                        <a:pt x="3365" y="3326"/>
                      </a:lnTo>
                      <a:lnTo>
                        <a:pt x="3367" y="3323"/>
                      </a:lnTo>
                      <a:lnTo>
                        <a:pt x="3350" y="3291"/>
                      </a:lnTo>
                      <a:close/>
                      <a:moveTo>
                        <a:pt x="3283" y="3199"/>
                      </a:moveTo>
                      <a:lnTo>
                        <a:pt x="3279" y="3198"/>
                      </a:lnTo>
                      <a:lnTo>
                        <a:pt x="3274" y="3194"/>
                      </a:lnTo>
                      <a:lnTo>
                        <a:pt x="3269" y="3190"/>
                      </a:lnTo>
                      <a:lnTo>
                        <a:pt x="3262" y="3184"/>
                      </a:lnTo>
                      <a:lnTo>
                        <a:pt x="3253" y="3172"/>
                      </a:lnTo>
                      <a:lnTo>
                        <a:pt x="3247" y="3163"/>
                      </a:lnTo>
                      <a:lnTo>
                        <a:pt x="3240" y="3152"/>
                      </a:lnTo>
                      <a:lnTo>
                        <a:pt x="3233" y="3135"/>
                      </a:lnTo>
                      <a:lnTo>
                        <a:pt x="3230" y="3127"/>
                      </a:lnTo>
                      <a:lnTo>
                        <a:pt x="3230" y="3119"/>
                      </a:lnTo>
                      <a:lnTo>
                        <a:pt x="3230" y="3117"/>
                      </a:lnTo>
                      <a:lnTo>
                        <a:pt x="3231" y="3115"/>
                      </a:lnTo>
                      <a:lnTo>
                        <a:pt x="3234" y="3114"/>
                      </a:lnTo>
                      <a:lnTo>
                        <a:pt x="3236" y="3113"/>
                      </a:lnTo>
                      <a:lnTo>
                        <a:pt x="3252" y="3115"/>
                      </a:lnTo>
                      <a:lnTo>
                        <a:pt x="3265" y="3118"/>
                      </a:lnTo>
                      <a:lnTo>
                        <a:pt x="3271" y="3117"/>
                      </a:lnTo>
                      <a:lnTo>
                        <a:pt x="3278" y="3114"/>
                      </a:lnTo>
                      <a:lnTo>
                        <a:pt x="3283" y="3110"/>
                      </a:lnTo>
                      <a:lnTo>
                        <a:pt x="3287" y="3101"/>
                      </a:lnTo>
                      <a:lnTo>
                        <a:pt x="3291" y="3088"/>
                      </a:lnTo>
                      <a:lnTo>
                        <a:pt x="3295" y="3076"/>
                      </a:lnTo>
                      <a:lnTo>
                        <a:pt x="3297" y="3071"/>
                      </a:lnTo>
                      <a:lnTo>
                        <a:pt x="3300" y="3067"/>
                      </a:lnTo>
                      <a:lnTo>
                        <a:pt x="3305" y="3062"/>
                      </a:lnTo>
                      <a:lnTo>
                        <a:pt x="3312" y="3058"/>
                      </a:lnTo>
                      <a:lnTo>
                        <a:pt x="3323" y="3054"/>
                      </a:lnTo>
                      <a:lnTo>
                        <a:pt x="3332" y="3052"/>
                      </a:lnTo>
                      <a:lnTo>
                        <a:pt x="3341" y="3052"/>
                      </a:lnTo>
                      <a:lnTo>
                        <a:pt x="3350" y="3053"/>
                      </a:lnTo>
                      <a:lnTo>
                        <a:pt x="3369" y="3056"/>
                      </a:lnTo>
                      <a:lnTo>
                        <a:pt x="3391" y="3056"/>
                      </a:lnTo>
                      <a:lnTo>
                        <a:pt x="3400" y="3057"/>
                      </a:lnTo>
                      <a:lnTo>
                        <a:pt x="3405" y="3058"/>
                      </a:lnTo>
                      <a:lnTo>
                        <a:pt x="3410" y="3062"/>
                      </a:lnTo>
                      <a:lnTo>
                        <a:pt x="3411" y="3067"/>
                      </a:lnTo>
                      <a:lnTo>
                        <a:pt x="3413" y="3074"/>
                      </a:lnTo>
                      <a:lnTo>
                        <a:pt x="3411" y="3080"/>
                      </a:lnTo>
                      <a:lnTo>
                        <a:pt x="3410" y="3087"/>
                      </a:lnTo>
                      <a:lnTo>
                        <a:pt x="3407" y="3095"/>
                      </a:lnTo>
                      <a:lnTo>
                        <a:pt x="3401" y="3106"/>
                      </a:lnTo>
                      <a:lnTo>
                        <a:pt x="3395" y="3117"/>
                      </a:lnTo>
                      <a:lnTo>
                        <a:pt x="3387" y="3124"/>
                      </a:lnTo>
                      <a:lnTo>
                        <a:pt x="3378" y="3131"/>
                      </a:lnTo>
                      <a:lnTo>
                        <a:pt x="3369" y="3137"/>
                      </a:lnTo>
                      <a:lnTo>
                        <a:pt x="3360" y="3144"/>
                      </a:lnTo>
                      <a:lnTo>
                        <a:pt x="3349" y="3150"/>
                      </a:lnTo>
                      <a:lnTo>
                        <a:pt x="3340" y="3159"/>
                      </a:lnTo>
                      <a:lnTo>
                        <a:pt x="3335" y="3167"/>
                      </a:lnTo>
                      <a:lnTo>
                        <a:pt x="3332" y="3175"/>
                      </a:lnTo>
                      <a:lnTo>
                        <a:pt x="3328" y="3183"/>
                      </a:lnTo>
                      <a:lnTo>
                        <a:pt x="3326" y="3190"/>
                      </a:lnTo>
                      <a:lnTo>
                        <a:pt x="3322" y="3198"/>
                      </a:lnTo>
                      <a:lnTo>
                        <a:pt x="3317" y="3202"/>
                      </a:lnTo>
                      <a:lnTo>
                        <a:pt x="3314" y="3203"/>
                      </a:lnTo>
                      <a:lnTo>
                        <a:pt x="3309" y="3205"/>
                      </a:lnTo>
                      <a:lnTo>
                        <a:pt x="3305" y="3205"/>
                      </a:lnTo>
                      <a:lnTo>
                        <a:pt x="3299" y="3203"/>
                      </a:lnTo>
                      <a:lnTo>
                        <a:pt x="3283" y="3199"/>
                      </a:lnTo>
                      <a:close/>
                      <a:moveTo>
                        <a:pt x="3845" y="3066"/>
                      </a:moveTo>
                      <a:lnTo>
                        <a:pt x="3843" y="3035"/>
                      </a:lnTo>
                      <a:lnTo>
                        <a:pt x="3841" y="3001"/>
                      </a:lnTo>
                      <a:lnTo>
                        <a:pt x="3840" y="2995"/>
                      </a:lnTo>
                      <a:lnTo>
                        <a:pt x="3838" y="2988"/>
                      </a:lnTo>
                      <a:lnTo>
                        <a:pt x="3835" y="2982"/>
                      </a:lnTo>
                      <a:lnTo>
                        <a:pt x="3831" y="2978"/>
                      </a:lnTo>
                      <a:lnTo>
                        <a:pt x="3826" y="2974"/>
                      </a:lnTo>
                      <a:lnTo>
                        <a:pt x="3819" y="2973"/>
                      </a:lnTo>
                      <a:lnTo>
                        <a:pt x="3812" y="2971"/>
                      </a:lnTo>
                      <a:lnTo>
                        <a:pt x="3803" y="2973"/>
                      </a:lnTo>
                      <a:lnTo>
                        <a:pt x="3797" y="2975"/>
                      </a:lnTo>
                      <a:lnTo>
                        <a:pt x="3792" y="2978"/>
                      </a:lnTo>
                      <a:lnTo>
                        <a:pt x="3787" y="2982"/>
                      </a:lnTo>
                      <a:lnTo>
                        <a:pt x="3783" y="2986"/>
                      </a:lnTo>
                      <a:lnTo>
                        <a:pt x="3774" y="2995"/>
                      </a:lnTo>
                      <a:lnTo>
                        <a:pt x="3764" y="3003"/>
                      </a:lnTo>
                      <a:lnTo>
                        <a:pt x="3760" y="3004"/>
                      </a:lnTo>
                      <a:lnTo>
                        <a:pt x="3757" y="3005"/>
                      </a:lnTo>
                      <a:lnTo>
                        <a:pt x="3755" y="3005"/>
                      </a:lnTo>
                      <a:lnTo>
                        <a:pt x="3752" y="3004"/>
                      </a:lnTo>
                      <a:lnTo>
                        <a:pt x="3748" y="3001"/>
                      </a:lnTo>
                      <a:lnTo>
                        <a:pt x="3746" y="2996"/>
                      </a:lnTo>
                      <a:lnTo>
                        <a:pt x="3744" y="2983"/>
                      </a:lnTo>
                      <a:lnTo>
                        <a:pt x="3744" y="2971"/>
                      </a:lnTo>
                      <a:lnTo>
                        <a:pt x="3737" y="2966"/>
                      </a:lnTo>
                      <a:lnTo>
                        <a:pt x="3727" y="2958"/>
                      </a:lnTo>
                      <a:lnTo>
                        <a:pt x="3718" y="2949"/>
                      </a:lnTo>
                      <a:lnTo>
                        <a:pt x="3709" y="2939"/>
                      </a:lnTo>
                      <a:lnTo>
                        <a:pt x="3705" y="2934"/>
                      </a:lnTo>
                      <a:lnTo>
                        <a:pt x="3702" y="2929"/>
                      </a:lnTo>
                      <a:lnTo>
                        <a:pt x="3699" y="2924"/>
                      </a:lnTo>
                      <a:lnTo>
                        <a:pt x="3698" y="2918"/>
                      </a:lnTo>
                      <a:lnTo>
                        <a:pt x="3698" y="2913"/>
                      </a:lnTo>
                      <a:lnTo>
                        <a:pt x="3699" y="2908"/>
                      </a:lnTo>
                      <a:lnTo>
                        <a:pt x="3703" y="2904"/>
                      </a:lnTo>
                      <a:lnTo>
                        <a:pt x="3707" y="2900"/>
                      </a:lnTo>
                      <a:lnTo>
                        <a:pt x="3711" y="2899"/>
                      </a:lnTo>
                      <a:lnTo>
                        <a:pt x="3717" y="2898"/>
                      </a:lnTo>
                      <a:lnTo>
                        <a:pt x="3724" y="2898"/>
                      </a:lnTo>
                      <a:lnTo>
                        <a:pt x="3731" y="2899"/>
                      </a:lnTo>
                      <a:lnTo>
                        <a:pt x="3747" y="2899"/>
                      </a:lnTo>
                      <a:lnTo>
                        <a:pt x="3757" y="2900"/>
                      </a:lnTo>
                      <a:lnTo>
                        <a:pt x="3773" y="2898"/>
                      </a:lnTo>
                      <a:lnTo>
                        <a:pt x="3787" y="2894"/>
                      </a:lnTo>
                      <a:lnTo>
                        <a:pt x="3800" y="2889"/>
                      </a:lnTo>
                      <a:lnTo>
                        <a:pt x="3814" y="2883"/>
                      </a:lnTo>
                      <a:lnTo>
                        <a:pt x="3841" y="2870"/>
                      </a:lnTo>
                      <a:lnTo>
                        <a:pt x="3869" y="2860"/>
                      </a:lnTo>
                      <a:lnTo>
                        <a:pt x="3883" y="2856"/>
                      </a:lnTo>
                      <a:lnTo>
                        <a:pt x="3904" y="2852"/>
                      </a:lnTo>
                      <a:lnTo>
                        <a:pt x="3930" y="2851"/>
                      </a:lnTo>
                      <a:lnTo>
                        <a:pt x="3955" y="2850"/>
                      </a:lnTo>
                      <a:lnTo>
                        <a:pt x="3970" y="2850"/>
                      </a:lnTo>
                      <a:lnTo>
                        <a:pt x="3981" y="2850"/>
                      </a:lnTo>
                      <a:lnTo>
                        <a:pt x="3993" y="2851"/>
                      </a:lnTo>
                      <a:lnTo>
                        <a:pt x="4003" y="2854"/>
                      </a:lnTo>
                      <a:lnTo>
                        <a:pt x="4012" y="2856"/>
                      </a:lnTo>
                      <a:lnTo>
                        <a:pt x="4019" y="2860"/>
                      </a:lnTo>
                      <a:lnTo>
                        <a:pt x="4020" y="2863"/>
                      </a:lnTo>
                      <a:lnTo>
                        <a:pt x="4023" y="2865"/>
                      </a:lnTo>
                      <a:lnTo>
                        <a:pt x="4024" y="2868"/>
                      </a:lnTo>
                      <a:lnTo>
                        <a:pt x="4024" y="2870"/>
                      </a:lnTo>
                      <a:lnTo>
                        <a:pt x="4024" y="2881"/>
                      </a:lnTo>
                      <a:lnTo>
                        <a:pt x="4025" y="2892"/>
                      </a:lnTo>
                      <a:lnTo>
                        <a:pt x="4027" y="2905"/>
                      </a:lnTo>
                      <a:lnTo>
                        <a:pt x="4031" y="2918"/>
                      </a:lnTo>
                      <a:lnTo>
                        <a:pt x="4032" y="2924"/>
                      </a:lnTo>
                      <a:lnTo>
                        <a:pt x="4034" y="2930"/>
                      </a:lnTo>
                      <a:lnTo>
                        <a:pt x="4037" y="2934"/>
                      </a:lnTo>
                      <a:lnTo>
                        <a:pt x="4041" y="2939"/>
                      </a:lnTo>
                      <a:lnTo>
                        <a:pt x="4045" y="2942"/>
                      </a:lnTo>
                      <a:lnTo>
                        <a:pt x="4049" y="2944"/>
                      </a:lnTo>
                      <a:lnTo>
                        <a:pt x="4054" y="2944"/>
                      </a:lnTo>
                      <a:lnTo>
                        <a:pt x="4060" y="2944"/>
                      </a:lnTo>
                      <a:lnTo>
                        <a:pt x="4073" y="2942"/>
                      </a:lnTo>
                      <a:lnTo>
                        <a:pt x="4082" y="2940"/>
                      </a:lnTo>
                      <a:lnTo>
                        <a:pt x="4089" y="2939"/>
                      </a:lnTo>
                      <a:lnTo>
                        <a:pt x="4093" y="2940"/>
                      </a:lnTo>
                      <a:lnTo>
                        <a:pt x="4094" y="2943"/>
                      </a:lnTo>
                      <a:lnTo>
                        <a:pt x="4094" y="2949"/>
                      </a:lnTo>
                      <a:lnTo>
                        <a:pt x="4094" y="2957"/>
                      </a:lnTo>
                      <a:lnTo>
                        <a:pt x="4094" y="2969"/>
                      </a:lnTo>
                      <a:lnTo>
                        <a:pt x="4094" y="2974"/>
                      </a:lnTo>
                      <a:lnTo>
                        <a:pt x="4093" y="2978"/>
                      </a:lnTo>
                      <a:lnTo>
                        <a:pt x="4091" y="2982"/>
                      </a:lnTo>
                      <a:lnTo>
                        <a:pt x="4090" y="2984"/>
                      </a:lnTo>
                      <a:lnTo>
                        <a:pt x="4085" y="2990"/>
                      </a:lnTo>
                      <a:lnTo>
                        <a:pt x="4079" y="2992"/>
                      </a:lnTo>
                      <a:lnTo>
                        <a:pt x="4064" y="2997"/>
                      </a:lnTo>
                      <a:lnTo>
                        <a:pt x="4050" y="3004"/>
                      </a:lnTo>
                      <a:lnTo>
                        <a:pt x="4044" y="3009"/>
                      </a:lnTo>
                      <a:lnTo>
                        <a:pt x="4038" y="3015"/>
                      </a:lnTo>
                      <a:lnTo>
                        <a:pt x="4032" y="3023"/>
                      </a:lnTo>
                      <a:lnTo>
                        <a:pt x="4027" y="3031"/>
                      </a:lnTo>
                      <a:lnTo>
                        <a:pt x="4014" y="3050"/>
                      </a:lnTo>
                      <a:lnTo>
                        <a:pt x="4002" y="3071"/>
                      </a:lnTo>
                      <a:lnTo>
                        <a:pt x="3989" y="3089"/>
                      </a:lnTo>
                      <a:lnTo>
                        <a:pt x="3976" y="3106"/>
                      </a:lnTo>
                      <a:lnTo>
                        <a:pt x="3968" y="3113"/>
                      </a:lnTo>
                      <a:lnTo>
                        <a:pt x="3962" y="3119"/>
                      </a:lnTo>
                      <a:lnTo>
                        <a:pt x="3954" y="3122"/>
                      </a:lnTo>
                      <a:lnTo>
                        <a:pt x="3946" y="3124"/>
                      </a:lnTo>
                      <a:lnTo>
                        <a:pt x="3941" y="3119"/>
                      </a:lnTo>
                      <a:lnTo>
                        <a:pt x="3937" y="3114"/>
                      </a:lnTo>
                      <a:lnTo>
                        <a:pt x="3935" y="3109"/>
                      </a:lnTo>
                      <a:lnTo>
                        <a:pt x="3932" y="3104"/>
                      </a:lnTo>
                      <a:lnTo>
                        <a:pt x="3928" y="3100"/>
                      </a:lnTo>
                      <a:lnTo>
                        <a:pt x="3924" y="3097"/>
                      </a:lnTo>
                      <a:lnTo>
                        <a:pt x="3918" y="3095"/>
                      </a:lnTo>
                      <a:lnTo>
                        <a:pt x="3908" y="3096"/>
                      </a:lnTo>
                      <a:lnTo>
                        <a:pt x="3897" y="3097"/>
                      </a:lnTo>
                      <a:lnTo>
                        <a:pt x="3884" y="3100"/>
                      </a:lnTo>
                      <a:lnTo>
                        <a:pt x="3878" y="3101"/>
                      </a:lnTo>
                      <a:lnTo>
                        <a:pt x="3873" y="3101"/>
                      </a:lnTo>
                      <a:lnTo>
                        <a:pt x="3866" y="3101"/>
                      </a:lnTo>
                      <a:lnTo>
                        <a:pt x="3862" y="3100"/>
                      </a:lnTo>
                      <a:lnTo>
                        <a:pt x="3845" y="3066"/>
                      </a:lnTo>
                      <a:close/>
                      <a:moveTo>
                        <a:pt x="4375" y="2944"/>
                      </a:moveTo>
                      <a:lnTo>
                        <a:pt x="4366" y="2943"/>
                      </a:lnTo>
                      <a:lnTo>
                        <a:pt x="4358" y="2939"/>
                      </a:lnTo>
                      <a:lnTo>
                        <a:pt x="4351" y="2934"/>
                      </a:lnTo>
                      <a:lnTo>
                        <a:pt x="4342" y="2930"/>
                      </a:lnTo>
                      <a:lnTo>
                        <a:pt x="4334" y="2925"/>
                      </a:lnTo>
                      <a:lnTo>
                        <a:pt x="4325" y="2920"/>
                      </a:lnTo>
                      <a:lnTo>
                        <a:pt x="4317" y="2916"/>
                      </a:lnTo>
                      <a:lnTo>
                        <a:pt x="4308" y="2913"/>
                      </a:lnTo>
                      <a:lnTo>
                        <a:pt x="4294" y="2911"/>
                      </a:lnTo>
                      <a:lnTo>
                        <a:pt x="4281" y="2909"/>
                      </a:lnTo>
                      <a:lnTo>
                        <a:pt x="4266" y="2909"/>
                      </a:lnTo>
                      <a:lnTo>
                        <a:pt x="4252" y="2908"/>
                      </a:lnTo>
                      <a:lnTo>
                        <a:pt x="4244" y="2905"/>
                      </a:lnTo>
                      <a:lnTo>
                        <a:pt x="4240" y="2903"/>
                      </a:lnTo>
                      <a:lnTo>
                        <a:pt x="4239" y="2899"/>
                      </a:lnTo>
                      <a:lnTo>
                        <a:pt x="4240" y="2895"/>
                      </a:lnTo>
                      <a:lnTo>
                        <a:pt x="4247" y="2885"/>
                      </a:lnTo>
                      <a:lnTo>
                        <a:pt x="4253" y="2874"/>
                      </a:lnTo>
                      <a:lnTo>
                        <a:pt x="4259" y="2861"/>
                      </a:lnTo>
                      <a:lnTo>
                        <a:pt x="4260" y="2846"/>
                      </a:lnTo>
                      <a:lnTo>
                        <a:pt x="4263" y="2839"/>
                      </a:lnTo>
                      <a:lnTo>
                        <a:pt x="4265" y="2833"/>
                      </a:lnTo>
                      <a:lnTo>
                        <a:pt x="4268" y="2830"/>
                      </a:lnTo>
                      <a:lnTo>
                        <a:pt x="4270" y="2829"/>
                      </a:lnTo>
                      <a:lnTo>
                        <a:pt x="4273" y="2826"/>
                      </a:lnTo>
                      <a:lnTo>
                        <a:pt x="4277" y="2826"/>
                      </a:lnTo>
                      <a:lnTo>
                        <a:pt x="4288" y="2825"/>
                      </a:lnTo>
                      <a:lnTo>
                        <a:pt x="4303" y="2825"/>
                      </a:lnTo>
                      <a:lnTo>
                        <a:pt x="4317" y="2826"/>
                      </a:lnTo>
                      <a:lnTo>
                        <a:pt x="4332" y="2829"/>
                      </a:lnTo>
                      <a:lnTo>
                        <a:pt x="4362" y="2835"/>
                      </a:lnTo>
                      <a:lnTo>
                        <a:pt x="4388" y="2841"/>
                      </a:lnTo>
                      <a:lnTo>
                        <a:pt x="4408" y="2842"/>
                      </a:lnTo>
                      <a:lnTo>
                        <a:pt x="4427" y="2845"/>
                      </a:lnTo>
                      <a:lnTo>
                        <a:pt x="4435" y="2847"/>
                      </a:lnTo>
                      <a:lnTo>
                        <a:pt x="4441" y="2852"/>
                      </a:lnTo>
                      <a:lnTo>
                        <a:pt x="4443" y="2855"/>
                      </a:lnTo>
                      <a:lnTo>
                        <a:pt x="4445" y="2859"/>
                      </a:lnTo>
                      <a:lnTo>
                        <a:pt x="4446" y="2864"/>
                      </a:lnTo>
                      <a:lnTo>
                        <a:pt x="4448" y="2869"/>
                      </a:lnTo>
                      <a:lnTo>
                        <a:pt x="4449" y="2894"/>
                      </a:lnTo>
                      <a:lnTo>
                        <a:pt x="4452" y="2917"/>
                      </a:lnTo>
                      <a:lnTo>
                        <a:pt x="4453" y="2940"/>
                      </a:lnTo>
                      <a:lnTo>
                        <a:pt x="4452" y="2965"/>
                      </a:lnTo>
                      <a:lnTo>
                        <a:pt x="4452" y="2971"/>
                      </a:lnTo>
                      <a:lnTo>
                        <a:pt x="4450" y="2981"/>
                      </a:lnTo>
                      <a:lnTo>
                        <a:pt x="4450" y="2984"/>
                      </a:lnTo>
                      <a:lnTo>
                        <a:pt x="4449" y="2988"/>
                      </a:lnTo>
                      <a:lnTo>
                        <a:pt x="4446" y="2991"/>
                      </a:lnTo>
                      <a:lnTo>
                        <a:pt x="4444" y="2993"/>
                      </a:lnTo>
                      <a:lnTo>
                        <a:pt x="4439" y="2993"/>
                      </a:lnTo>
                      <a:lnTo>
                        <a:pt x="4432" y="2992"/>
                      </a:lnTo>
                      <a:lnTo>
                        <a:pt x="4424" y="2990"/>
                      </a:lnTo>
                      <a:lnTo>
                        <a:pt x="4417" y="2984"/>
                      </a:lnTo>
                      <a:lnTo>
                        <a:pt x="4402" y="2975"/>
                      </a:lnTo>
                      <a:lnTo>
                        <a:pt x="4392" y="2966"/>
                      </a:lnTo>
                      <a:lnTo>
                        <a:pt x="4388" y="2960"/>
                      </a:lnTo>
                      <a:lnTo>
                        <a:pt x="4383" y="2952"/>
                      </a:lnTo>
                      <a:lnTo>
                        <a:pt x="4380" y="2948"/>
                      </a:lnTo>
                      <a:lnTo>
                        <a:pt x="4379" y="2946"/>
                      </a:lnTo>
                      <a:lnTo>
                        <a:pt x="4377" y="2944"/>
                      </a:lnTo>
                      <a:lnTo>
                        <a:pt x="4375" y="2944"/>
                      </a:lnTo>
                      <a:close/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6" name="Freeform 235"/>
              <p:cNvSpPr>
                <a:spLocks/>
              </p:cNvSpPr>
              <p:nvPr/>
            </p:nvSpPr>
            <p:spPr bwMode="auto">
              <a:xfrm>
                <a:off x="3429517" y="5569948"/>
                <a:ext cx="23757" cy="18940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36"/>
              <p:cNvSpPr>
                <a:spLocks/>
              </p:cNvSpPr>
              <p:nvPr/>
            </p:nvSpPr>
            <p:spPr bwMode="auto">
              <a:xfrm>
                <a:off x="3404362" y="5495544"/>
                <a:ext cx="64286" cy="51406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Freeform 237"/>
              <p:cNvSpPr>
                <a:spLocks/>
              </p:cNvSpPr>
              <p:nvPr/>
            </p:nvSpPr>
            <p:spPr bwMode="auto">
              <a:xfrm>
                <a:off x="3567873" y="5426553"/>
                <a:ext cx="139753" cy="93343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Freeform 238"/>
              <p:cNvSpPr>
                <a:spLocks/>
              </p:cNvSpPr>
              <p:nvPr/>
            </p:nvSpPr>
            <p:spPr bwMode="auto">
              <a:xfrm>
                <a:off x="3757936" y="5418435"/>
                <a:ext cx="74069" cy="56818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Freeform 240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41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42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43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192286" y="2445306"/>
              <a:ext cx="3467782" cy="3883575"/>
              <a:chOff x="1192286" y="2445306"/>
              <a:chExt cx="3467782" cy="3883575"/>
            </a:xfrm>
          </p:grpSpPr>
          <p:sp>
            <p:nvSpPr>
              <p:cNvPr id="9" name="Freeform 89"/>
              <p:cNvSpPr>
                <a:spLocks/>
              </p:cNvSpPr>
              <p:nvPr/>
            </p:nvSpPr>
            <p:spPr bwMode="auto">
              <a:xfrm>
                <a:off x="4332860" y="6274533"/>
                <a:ext cx="27951" cy="3652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5912C"/>
              </a:solidFill>
              <a:ln w="3175">
                <a:noFill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Connector 9"/>
              <p:cNvSpPr/>
              <p:nvPr/>
            </p:nvSpPr>
            <p:spPr>
              <a:xfrm>
                <a:off x="4206017" y="3739190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Connector 10"/>
              <p:cNvSpPr/>
              <p:nvPr/>
            </p:nvSpPr>
            <p:spPr>
              <a:xfrm>
                <a:off x="4218581" y="393264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3711949" y="402241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Connector 12"/>
              <p:cNvSpPr/>
              <p:nvPr/>
            </p:nvSpPr>
            <p:spPr>
              <a:xfrm>
                <a:off x="3654820" y="392666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Connector 13"/>
              <p:cNvSpPr/>
              <p:nvPr/>
            </p:nvSpPr>
            <p:spPr>
              <a:xfrm>
                <a:off x="4568462" y="2812505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4506161" y="2695927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4175227" y="453610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3941036" y="464454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Connector 17"/>
              <p:cNvSpPr/>
              <p:nvPr/>
            </p:nvSpPr>
            <p:spPr>
              <a:xfrm>
                <a:off x="3883401" y="459965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Connector 18"/>
              <p:cNvSpPr/>
              <p:nvPr/>
            </p:nvSpPr>
            <p:spPr>
              <a:xfrm>
                <a:off x="3476760" y="422271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Connector 19"/>
              <p:cNvSpPr/>
              <p:nvPr/>
            </p:nvSpPr>
            <p:spPr>
              <a:xfrm>
                <a:off x="3440100" y="4175801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Connector 20"/>
              <p:cNvSpPr/>
              <p:nvPr/>
            </p:nvSpPr>
            <p:spPr>
              <a:xfrm>
                <a:off x="3041249" y="4432642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Connector 21"/>
              <p:cNvSpPr/>
              <p:nvPr/>
            </p:nvSpPr>
            <p:spPr>
              <a:xfrm>
                <a:off x="2658496" y="4049230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Connector 22"/>
              <p:cNvSpPr/>
              <p:nvPr/>
            </p:nvSpPr>
            <p:spPr>
              <a:xfrm>
                <a:off x="3090817" y="368698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Connector 23"/>
              <p:cNvSpPr/>
              <p:nvPr/>
            </p:nvSpPr>
            <p:spPr>
              <a:xfrm>
                <a:off x="3705562" y="257379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Connector 24"/>
              <p:cNvSpPr/>
              <p:nvPr/>
            </p:nvSpPr>
            <p:spPr>
              <a:xfrm>
                <a:off x="3401081" y="3056457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Connector 25"/>
              <p:cNvSpPr/>
              <p:nvPr/>
            </p:nvSpPr>
            <p:spPr>
              <a:xfrm>
                <a:off x="3250786" y="326372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Connector 26"/>
              <p:cNvSpPr/>
              <p:nvPr/>
            </p:nvSpPr>
            <p:spPr>
              <a:xfrm>
                <a:off x="2981521" y="324335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Connector 27"/>
              <p:cNvSpPr/>
              <p:nvPr/>
            </p:nvSpPr>
            <p:spPr>
              <a:xfrm>
                <a:off x="3287357" y="261518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Connector 28"/>
              <p:cNvSpPr/>
              <p:nvPr/>
            </p:nvSpPr>
            <p:spPr>
              <a:xfrm>
                <a:off x="3197857" y="244530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Connector 29"/>
              <p:cNvSpPr/>
              <p:nvPr/>
            </p:nvSpPr>
            <p:spPr>
              <a:xfrm>
                <a:off x="2190613" y="4175801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Connector 30"/>
              <p:cNvSpPr/>
              <p:nvPr/>
            </p:nvSpPr>
            <p:spPr>
              <a:xfrm>
                <a:off x="2134831" y="413900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Connector 31"/>
              <p:cNvSpPr/>
              <p:nvPr/>
            </p:nvSpPr>
            <p:spPr>
              <a:xfrm>
                <a:off x="1192286" y="497522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Connector 32"/>
              <p:cNvSpPr/>
              <p:nvPr/>
            </p:nvSpPr>
            <p:spPr>
              <a:xfrm>
                <a:off x="2057772" y="359721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Connector 33"/>
              <p:cNvSpPr/>
              <p:nvPr/>
            </p:nvSpPr>
            <p:spPr>
              <a:xfrm>
                <a:off x="1826550" y="3555686"/>
                <a:ext cx="91606" cy="99365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Connector 34"/>
              <p:cNvSpPr/>
              <p:nvPr/>
            </p:nvSpPr>
            <p:spPr>
              <a:xfrm>
                <a:off x="1722703" y="338089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Connector 35"/>
              <p:cNvSpPr/>
              <p:nvPr/>
            </p:nvSpPr>
            <p:spPr>
              <a:xfrm>
                <a:off x="1794094" y="3348845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Connector 36"/>
              <p:cNvSpPr/>
              <p:nvPr/>
            </p:nvSpPr>
            <p:spPr>
              <a:xfrm>
                <a:off x="3274010" y="484907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Connector 37"/>
              <p:cNvSpPr/>
              <p:nvPr/>
            </p:nvSpPr>
            <p:spPr>
              <a:xfrm>
                <a:off x="3007748" y="503912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Connector 38"/>
              <p:cNvSpPr/>
              <p:nvPr/>
            </p:nvSpPr>
            <p:spPr>
              <a:xfrm>
                <a:off x="3337255" y="623910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Connector 39"/>
              <p:cNvSpPr/>
              <p:nvPr/>
            </p:nvSpPr>
            <p:spPr>
              <a:xfrm>
                <a:off x="2721528" y="489375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Connector 40"/>
              <p:cNvSpPr/>
              <p:nvPr/>
            </p:nvSpPr>
            <p:spPr>
              <a:xfrm>
                <a:off x="2657577" y="485181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Connector 41"/>
              <p:cNvSpPr/>
              <p:nvPr/>
            </p:nvSpPr>
            <p:spPr>
              <a:xfrm>
                <a:off x="2617340" y="454535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97" name="Connector 196"/>
          <p:cNvSpPr/>
          <p:nvPr/>
        </p:nvSpPr>
        <p:spPr>
          <a:xfrm>
            <a:off x="4427984" y="2558057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15" tIns="51410" rIns="102815" bIns="51410" rtlCol="0" anchor="ctr"/>
          <a:lstStyle/>
          <a:p>
            <a:pPr algn="ctr" defTabSz="1028075"/>
            <a:endParaRPr lang="en-US" sz="2400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8" name="Connector 197"/>
          <p:cNvSpPr/>
          <p:nvPr/>
        </p:nvSpPr>
        <p:spPr>
          <a:xfrm>
            <a:off x="4283968" y="4811741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15" tIns="51410" rIns="102815" bIns="51410"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525586" y="5742552"/>
            <a:ext cx="207638" cy="380823"/>
          </a:xfrm>
          <a:prstGeom prst="rect">
            <a:avLst/>
          </a:prstGeom>
          <a:noFill/>
        </p:spPr>
        <p:txBody>
          <a:bodyPr wrap="none" lIns="102815" tIns="51410" rIns="102815" bIns="51410" rtlCol="0">
            <a:spAutoFit/>
          </a:bodyPr>
          <a:lstStyle/>
          <a:p>
            <a:pPr defTabSz="1028075"/>
            <a:endParaRPr lang="en-US" b="1" dirty="0">
              <a:latin typeface="Calibri"/>
            </a:endParaRPr>
          </a:p>
        </p:txBody>
      </p:sp>
      <p:sp>
        <p:nvSpPr>
          <p:cNvPr id="201" name="Connector 200"/>
          <p:cNvSpPr/>
          <p:nvPr/>
        </p:nvSpPr>
        <p:spPr>
          <a:xfrm>
            <a:off x="5026758" y="3965916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2" name="Connector 201"/>
          <p:cNvSpPr/>
          <p:nvPr/>
        </p:nvSpPr>
        <p:spPr>
          <a:xfrm>
            <a:off x="4506565" y="3817873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3" name="Connector 202"/>
          <p:cNvSpPr/>
          <p:nvPr/>
        </p:nvSpPr>
        <p:spPr>
          <a:xfrm>
            <a:off x="4068209" y="4863134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15" tIns="51410" rIns="102815" bIns="51410"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5" name="Rectangle 22"/>
          <p:cNvSpPr>
            <a:spLocks/>
          </p:cNvSpPr>
          <p:nvPr/>
        </p:nvSpPr>
        <p:spPr bwMode="auto">
          <a:xfrm>
            <a:off x="594286" y="1237148"/>
            <a:ext cx="4591597" cy="1211220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/>
          <a:p>
            <a:pPr defTabSz="914400"/>
            <a:r>
              <a:rPr lang="en-US" sz="2400" b="1" dirty="0" smtClean="0">
                <a:solidFill>
                  <a:srgbClr val="404040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Sweden and Denmark </a:t>
            </a:r>
            <a:endParaRPr lang="en-US" sz="2400" b="1" dirty="0">
              <a:solidFill>
                <a:srgbClr val="404040"/>
              </a:solidFill>
              <a:latin typeface="Calibri"/>
              <a:ea typeface="ＭＳ Ｐゴシック" charset="0"/>
              <a:cs typeface="Calibri"/>
              <a:sym typeface="Helvetica" charset="0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Construction   47.5%</a:t>
            </a:r>
          </a:p>
          <a:p>
            <a:pPr defTabSz="914400"/>
            <a:r>
              <a:rPr lang="en-US" sz="2400" i="1" dirty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Cash  100</a:t>
            </a:r>
            <a:r>
              <a:rPr lang="en-US" sz="2400" i="1" dirty="0" smtClean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%</a:t>
            </a:r>
            <a:endParaRPr lang="en-US" sz="2400" i="1" dirty="0">
              <a:solidFill>
                <a:srgbClr val="0094CA"/>
              </a:solidFill>
              <a:latin typeface="Calibri"/>
              <a:ea typeface="ＭＳ Ｐゴシック" charset="0"/>
              <a:cs typeface="Calibri"/>
              <a:sym typeface="Helvetica" charset="0"/>
            </a:endParaRPr>
          </a:p>
        </p:txBody>
      </p:sp>
      <p:sp>
        <p:nvSpPr>
          <p:cNvPr id="206" name="Title 1"/>
          <p:cNvSpPr txBox="1">
            <a:spLocks/>
          </p:cNvSpPr>
          <p:nvPr/>
        </p:nvSpPr>
        <p:spPr>
          <a:xfrm>
            <a:off x="1882228" y="777"/>
            <a:ext cx="7139136" cy="7084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latin typeface="Calibri"/>
                <a:cs typeface="Calibri"/>
              </a:rPr>
              <a:t>In-Kind @ ESS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267200" y="11074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/>
            <a:r>
              <a:rPr lang="en-US" sz="2400" b="1" dirty="0" smtClean="0">
                <a:solidFill>
                  <a:srgbClr val="404040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Non-Host Members</a:t>
            </a:r>
          </a:p>
          <a:p>
            <a:pPr algn="r" defTabSz="914400"/>
            <a:r>
              <a:rPr lang="en-US" sz="2400" dirty="0" smtClean="0">
                <a:solidFill>
                  <a:srgbClr val="404040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Construction   </a:t>
            </a:r>
            <a:r>
              <a:rPr lang="en-US" sz="2400" dirty="0">
                <a:solidFill>
                  <a:srgbClr val="404040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52.5</a:t>
            </a:r>
            <a:r>
              <a:rPr lang="en-US" sz="2400" dirty="0" smtClean="0">
                <a:solidFill>
                  <a:srgbClr val="404040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%</a:t>
            </a:r>
          </a:p>
          <a:p>
            <a:pPr algn="r"/>
            <a:r>
              <a:rPr lang="en-US" sz="2400" i="1" dirty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In-</a:t>
            </a:r>
            <a:r>
              <a:rPr lang="en-US" sz="2400" i="1" dirty="0" smtClean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kind</a:t>
            </a:r>
            <a:r>
              <a:rPr lang="en-US" sz="2400" i="1" spc="-150" dirty="0" smtClean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   </a:t>
            </a:r>
            <a:r>
              <a:rPr lang="en-US" sz="2400" i="1" dirty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~ 70%</a:t>
            </a:r>
          </a:p>
          <a:p>
            <a:pPr algn="r"/>
            <a:r>
              <a:rPr lang="en-US" sz="2400" i="1" dirty="0" smtClean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Cash  </a:t>
            </a:r>
            <a:r>
              <a:rPr lang="en-US" sz="2400" i="1" dirty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~ 30</a:t>
            </a:r>
            <a:r>
              <a:rPr lang="en-US" sz="2400" i="1" dirty="0" smtClean="0">
                <a:solidFill>
                  <a:srgbClr val="0094CA"/>
                </a:solidFill>
                <a:latin typeface="Calibri"/>
                <a:ea typeface="ＭＳ Ｐゴシック" charset="0"/>
                <a:cs typeface="Calibri"/>
                <a:sym typeface="Helvetica" charset="0"/>
              </a:rPr>
              <a:t>%</a:t>
            </a:r>
            <a:endParaRPr lang="en-US" sz="2400" i="1" dirty="0" smtClean="0">
              <a:solidFill>
                <a:srgbClr val="404040"/>
              </a:solidFill>
              <a:latin typeface="Calibri"/>
              <a:ea typeface="ＭＳ Ｐゴシック" charset="0"/>
              <a:cs typeface="Calibri"/>
              <a:sym typeface="Helvetica" charset="0"/>
            </a:endParaRPr>
          </a:p>
          <a:p>
            <a:pPr algn="r" defTabSz="914400"/>
            <a:endParaRPr lang="en-US" sz="2400" dirty="0">
              <a:solidFill>
                <a:srgbClr val="404040"/>
              </a:solidFill>
              <a:latin typeface="Calibri"/>
              <a:ea typeface="ＭＳ Ｐゴシック" charset="0"/>
              <a:cs typeface="Calibri"/>
              <a:sym typeface="Helvetica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-385673" y="2839269"/>
            <a:ext cx="3349387" cy="2005427"/>
          </a:xfrm>
          <a:prstGeom prst="rect">
            <a:avLst/>
          </a:prstGeom>
          <a:noFill/>
          <a:ln>
            <a:noFill/>
          </a:ln>
        </p:spPr>
        <p:txBody>
          <a:bodyPr wrap="square" lIns="81031" tIns="40516" rIns="81031" bIns="40516" rtlCol="0">
            <a:spAutoFit/>
          </a:bodyPr>
          <a:lstStyle>
            <a:defPPr>
              <a:defRPr lang="sv-SE"/>
            </a:defPPr>
            <a:lvl1pPr>
              <a:defRPr sz="2500">
                <a:solidFill>
                  <a:srgbClr val="FF0000"/>
                </a:solidFill>
                <a:latin typeface="Chalkduster"/>
                <a:cs typeface="Chalkduster"/>
              </a:defRPr>
            </a:lvl1pPr>
          </a:lstStyle>
          <a:p>
            <a:pPr algn="ctr"/>
            <a:r>
              <a:rPr lang="en-US" dirty="0" smtClean="0"/>
              <a:t>In</a:t>
            </a:r>
            <a:r>
              <a:rPr lang="en-US" dirty="0"/>
              <a:t>-Kind </a:t>
            </a:r>
            <a:r>
              <a:rPr lang="en-US" dirty="0" smtClean="0"/>
              <a:t>Potential</a:t>
            </a:r>
          </a:p>
          <a:p>
            <a:pPr algn="ctr"/>
            <a:r>
              <a:rPr lang="en-US" dirty="0" smtClean="0"/>
              <a:t>= </a:t>
            </a:r>
            <a:r>
              <a:rPr lang="en-US" dirty="0"/>
              <a:t>37</a:t>
            </a:r>
            <a:r>
              <a:rPr lang="en-US" dirty="0" smtClean="0"/>
              <a:t>% </a:t>
            </a:r>
          </a:p>
          <a:p>
            <a:pPr algn="ctr"/>
            <a:r>
              <a:rPr lang="en-US" dirty="0" smtClean="0"/>
              <a:t>or</a:t>
            </a:r>
            <a:endParaRPr lang="en-US" dirty="0"/>
          </a:p>
          <a:p>
            <a:pPr algn="ctr"/>
            <a:r>
              <a:rPr lang="en-US" b="1" dirty="0"/>
              <a:t>€</a:t>
            </a:r>
            <a:r>
              <a:rPr lang="en-US" b="1" dirty="0" smtClean="0"/>
              <a:t>685 </a:t>
            </a:r>
            <a:r>
              <a:rPr lang="en-US" dirty="0"/>
              <a:t>million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0120" y="3707347"/>
            <a:ext cx="2464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budget of about </a:t>
            </a:r>
          </a:p>
          <a:p>
            <a:r>
              <a:rPr lang="en-US" sz="2400" b="1" dirty="0" smtClean="0"/>
              <a:t>€3 </a:t>
            </a:r>
            <a:r>
              <a:rPr lang="en-US" sz="2400" dirty="0" smtClean="0"/>
              <a:t>million was allocated for ESS with almost no allowance for IKC Partners to ‘manage’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8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6-21 at 12.36.00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17109"/>
          <a:stretch/>
        </p:blipFill>
        <p:spPr>
          <a:xfrm>
            <a:off x="0" y="-20729"/>
            <a:ext cx="9144000" cy="6899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49972" y="829677"/>
            <a:ext cx="4824535" cy="6107698"/>
            <a:chOff x="249914" y="779125"/>
            <a:chExt cx="4956797" cy="5664018"/>
          </a:xfrm>
          <a:solidFill>
            <a:schemeClr val="accent5">
              <a:lumMod val="60000"/>
              <a:lumOff val="40000"/>
              <a:alpha val="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249914" y="779125"/>
              <a:ext cx="4956797" cy="5664018"/>
              <a:chOff x="2071121" y="728315"/>
              <a:chExt cx="4793518" cy="5477443"/>
            </a:xfrm>
            <a:grpFill/>
          </p:grpSpPr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4307164" y="3209330"/>
                <a:ext cx="943331" cy="1218863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827673" y="2779144"/>
                <a:ext cx="645658" cy="351725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192"/>
              <p:cNvSpPr>
                <a:spLocks noEditPoints="1"/>
              </p:cNvSpPr>
              <p:nvPr/>
            </p:nvSpPr>
            <p:spPr bwMode="auto">
              <a:xfrm>
                <a:off x="3120665" y="2136569"/>
                <a:ext cx="1004822" cy="1730218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5718667" y="3229623"/>
                <a:ext cx="287891" cy="154218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4522384" y="728315"/>
                <a:ext cx="1830759" cy="1985894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6021930" y="731020"/>
                <a:ext cx="19566" cy="31114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834662" y="785133"/>
                <a:ext cx="69878" cy="51406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893357" y="828422"/>
                <a:ext cx="22361" cy="31114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924103" y="801366"/>
                <a:ext cx="23757" cy="21645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872394" y="862242"/>
                <a:ext cx="23757" cy="12176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774568" y="893354"/>
                <a:ext cx="13976" cy="1894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722858" y="879828"/>
                <a:ext cx="19566" cy="29762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678138" y="912294"/>
                <a:ext cx="37733" cy="33819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687920" y="878475"/>
                <a:ext cx="16770" cy="21645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632019" y="944761"/>
                <a:ext cx="47516" cy="37878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557952" y="997520"/>
                <a:ext cx="61491" cy="70345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5472702" y="1025929"/>
                <a:ext cx="58695" cy="52759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409812" y="1093569"/>
                <a:ext cx="29349" cy="28409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434969" y="1078688"/>
                <a:ext cx="23757" cy="52759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448943" y="1089510"/>
                <a:ext cx="82454" cy="77109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5400031" y="1159856"/>
                <a:ext cx="40529" cy="36526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5341334" y="1174737"/>
                <a:ext cx="41927" cy="33819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5298010" y="1201791"/>
                <a:ext cx="23757" cy="36526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5236520" y="1479113"/>
                <a:ext cx="20964" cy="25703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894125" y="1853836"/>
                <a:ext cx="51708" cy="29762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896920" y="1826779"/>
                <a:ext cx="34940" cy="14881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864777" y="1883597"/>
                <a:ext cx="23757" cy="1894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576887" y="2261026"/>
                <a:ext cx="40529" cy="48700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572694" y="2373307"/>
                <a:ext cx="13976" cy="2299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548937" y="2386834"/>
                <a:ext cx="16770" cy="2299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4527973" y="2400362"/>
                <a:ext cx="13976" cy="18940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522384" y="2481530"/>
                <a:ext cx="12579" cy="2840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4537757" y="728315"/>
                <a:ext cx="1815387" cy="1985894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5004530" y="1065159"/>
                <a:ext cx="1002028" cy="2137406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22698" y="2720974"/>
                <a:ext cx="25155" cy="2299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416799" y="2892779"/>
                <a:ext cx="74069" cy="182627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5576118" y="2800787"/>
                <a:ext cx="93635" cy="171805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5713077" y="904178"/>
                <a:ext cx="880442" cy="1619288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13077" y="2419300"/>
                <a:ext cx="57299" cy="6899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78761" y="904178"/>
                <a:ext cx="814758" cy="1619288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815864" y="3124105"/>
                <a:ext cx="82454" cy="89283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920678" y="3060523"/>
                <a:ext cx="146740" cy="183979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891331" y="3078110"/>
                <a:ext cx="13976" cy="2299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796299" y="3201214"/>
                <a:ext cx="27951" cy="36526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4880150" y="3209330"/>
                <a:ext cx="32142" cy="56818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4912295" y="3243150"/>
                <a:ext cx="71274" cy="47348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4991951" y="3241797"/>
                <a:ext cx="75467" cy="55466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943039" y="2861663"/>
                <a:ext cx="37733" cy="21645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5260278" y="3226916"/>
                <a:ext cx="36336" cy="39231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5907333" y="2535641"/>
                <a:ext cx="514290" cy="315202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5928295" y="2635748"/>
                <a:ext cx="64286" cy="4599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5907333" y="2703388"/>
                <a:ext cx="113201" cy="109575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5836058" y="3040232"/>
                <a:ext cx="514290" cy="389603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68"/>
              <p:cNvSpPr>
                <a:spLocks noEditPoints="1"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5191799" y="3421719"/>
                <a:ext cx="18168" cy="243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9" name="Freeform 72"/>
              <p:cNvSpPr>
                <a:spLocks/>
              </p:cNvSpPr>
              <p:nvPr/>
            </p:nvSpPr>
            <p:spPr bwMode="auto">
              <a:xfrm>
                <a:off x="5165246" y="3382488"/>
                <a:ext cx="32142" cy="55466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73"/>
              <p:cNvSpPr>
                <a:spLocks/>
              </p:cNvSpPr>
              <p:nvPr/>
            </p:nvSpPr>
            <p:spPr bwMode="auto">
              <a:xfrm>
                <a:off x="5110742" y="3305378"/>
                <a:ext cx="57299" cy="67640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6037302" y="4940901"/>
                <a:ext cx="744883" cy="474830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5706088" y="5676818"/>
                <a:ext cx="65684" cy="59523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5822083" y="5829683"/>
                <a:ext cx="25155" cy="33819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5843047" y="5885147"/>
                <a:ext cx="18168" cy="25703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5809505" y="5893264"/>
                <a:ext cx="44720" cy="51406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5837456" y="5971727"/>
                <a:ext cx="40529" cy="35173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auto">
              <a:xfrm>
                <a:off x="6311216" y="5498248"/>
                <a:ext cx="32142" cy="3111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6435597" y="5533421"/>
                <a:ext cx="22361" cy="14881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6383889" y="5613238"/>
                <a:ext cx="39131" cy="40583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98"/>
              <p:cNvSpPr>
                <a:spLocks/>
              </p:cNvSpPr>
              <p:nvPr/>
            </p:nvSpPr>
            <p:spPr bwMode="auto">
              <a:xfrm>
                <a:off x="6125346" y="5787746"/>
                <a:ext cx="218014" cy="160983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99"/>
              <p:cNvSpPr>
                <a:spLocks/>
              </p:cNvSpPr>
              <p:nvPr/>
            </p:nvSpPr>
            <p:spPr bwMode="auto">
              <a:xfrm>
                <a:off x="6355938" y="5944670"/>
                <a:ext cx="32142" cy="25703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00"/>
              <p:cNvSpPr>
                <a:spLocks/>
              </p:cNvSpPr>
              <p:nvPr/>
            </p:nvSpPr>
            <p:spPr bwMode="auto">
              <a:xfrm>
                <a:off x="6399262" y="5982548"/>
                <a:ext cx="27951" cy="18940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08"/>
              <p:cNvSpPr>
                <a:spLocks/>
              </p:cNvSpPr>
              <p:nvPr/>
            </p:nvSpPr>
            <p:spPr bwMode="auto">
              <a:xfrm>
                <a:off x="6330782" y="6128649"/>
                <a:ext cx="25155" cy="24350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6428610" y="6073185"/>
                <a:ext cx="11181" cy="16233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5752207" y="5311564"/>
                <a:ext cx="814758" cy="894194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6494294" y="5253395"/>
                <a:ext cx="370345" cy="340904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6460754" y="5567242"/>
                <a:ext cx="33542" cy="2029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5616648" y="4658168"/>
                <a:ext cx="486339" cy="62363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17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18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19"/>
              <p:cNvSpPr>
                <a:spLocks/>
              </p:cNvSpPr>
              <p:nvPr/>
            </p:nvSpPr>
            <p:spPr bwMode="auto">
              <a:xfrm>
                <a:off x="5822083" y="5264217"/>
                <a:ext cx="289289" cy="252972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5567733" y="5078885"/>
                <a:ext cx="234785" cy="266500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5257483" y="4808326"/>
                <a:ext cx="440221" cy="424775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27"/>
              <p:cNvSpPr>
                <a:spLocks noEditPoints="1"/>
              </p:cNvSpPr>
              <p:nvPr/>
            </p:nvSpPr>
            <p:spPr bwMode="auto">
              <a:xfrm>
                <a:off x="5004530" y="4587823"/>
                <a:ext cx="672210" cy="672337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28"/>
              <p:cNvSpPr>
                <a:spLocks/>
              </p:cNvSpPr>
              <p:nvPr/>
            </p:nvSpPr>
            <p:spPr bwMode="auto">
              <a:xfrm>
                <a:off x="5096766" y="4842147"/>
                <a:ext cx="19566" cy="44643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29"/>
              <p:cNvSpPr>
                <a:spLocks/>
              </p:cNvSpPr>
              <p:nvPr/>
            </p:nvSpPr>
            <p:spPr bwMode="auto">
              <a:xfrm>
                <a:off x="5116332" y="4813738"/>
                <a:ext cx="27951" cy="31114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30"/>
              <p:cNvSpPr>
                <a:spLocks/>
              </p:cNvSpPr>
              <p:nvPr/>
            </p:nvSpPr>
            <p:spPr bwMode="auto">
              <a:xfrm>
                <a:off x="5147078" y="4905728"/>
                <a:ext cx="40529" cy="48700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31"/>
              <p:cNvSpPr>
                <a:spLocks/>
              </p:cNvSpPr>
              <p:nvPr/>
            </p:nvSpPr>
            <p:spPr bwMode="auto">
              <a:xfrm>
                <a:off x="5084190" y="4886789"/>
                <a:ext cx="26555" cy="39231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32"/>
              <p:cNvSpPr>
                <a:spLocks/>
              </p:cNvSpPr>
              <p:nvPr/>
            </p:nvSpPr>
            <p:spPr bwMode="auto">
              <a:xfrm>
                <a:off x="5149874" y="4982838"/>
                <a:ext cx="26555" cy="4193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33"/>
              <p:cNvSpPr>
                <a:spLocks/>
              </p:cNvSpPr>
              <p:nvPr/>
            </p:nvSpPr>
            <p:spPr bwMode="auto">
              <a:xfrm>
                <a:off x="5177824" y="4990953"/>
                <a:ext cx="33542" cy="32467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34"/>
              <p:cNvSpPr>
                <a:spLocks/>
              </p:cNvSpPr>
              <p:nvPr/>
            </p:nvSpPr>
            <p:spPr bwMode="auto">
              <a:xfrm>
                <a:off x="5237917" y="5059947"/>
                <a:ext cx="15374" cy="12176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5335743" y="5111351"/>
                <a:ext cx="43323" cy="20292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5328756" y="5137056"/>
                <a:ext cx="75467" cy="20292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37"/>
              <p:cNvSpPr>
                <a:spLocks/>
              </p:cNvSpPr>
              <p:nvPr/>
            </p:nvSpPr>
            <p:spPr bwMode="auto">
              <a:xfrm>
                <a:off x="5359503" y="5172228"/>
                <a:ext cx="50312" cy="17588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38"/>
              <p:cNvSpPr>
                <a:spLocks/>
              </p:cNvSpPr>
              <p:nvPr/>
            </p:nvSpPr>
            <p:spPr bwMode="auto">
              <a:xfrm>
                <a:off x="5430775" y="5206048"/>
                <a:ext cx="51708" cy="18940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39"/>
              <p:cNvSpPr>
                <a:spLocks/>
              </p:cNvSpPr>
              <p:nvPr/>
            </p:nvSpPr>
            <p:spPr bwMode="auto">
              <a:xfrm>
                <a:off x="5411210" y="5161406"/>
                <a:ext cx="68478" cy="36526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40"/>
              <p:cNvSpPr>
                <a:spLocks/>
              </p:cNvSpPr>
              <p:nvPr/>
            </p:nvSpPr>
            <p:spPr bwMode="auto">
              <a:xfrm>
                <a:off x="5478292" y="5180344"/>
                <a:ext cx="95032" cy="79814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42"/>
              <p:cNvSpPr>
                <a:spLocks/>
              </p:cNvSpPr>
              <p:nvPr/>
            </p:nvSpPr>
            <p:spPr bwMode="auto">
              <a:xfrm>
                <a:off x="4950026" y="3880315"/>
                <a:ext cx="684788" cy="384192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1" name="Freeform 144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45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Freeform 146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47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48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49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50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51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52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53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58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159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160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161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183"/>
              <p:cNvSpPr>
                <a:spLocks noEditPoints="1"/>
              </p:cNvSpPr>
              <p:nvPr/>
            </p:nvSpPr>
            <p:spPr bwMode="auto">
              <a:xfrm>
                <a:off x="4230302" y="4470129"/>
                <a:ext cx="1336037" cy="1673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6" name="Freeform 184"/>
              <p:cNvSpPr>
                <a:spLocks/>
              </p:cNvSpPr>
              <p:nvPr/>
            </p:nvSpPr>
            <p:spPr bwMode="auto">
              <a:xfrm>
                <a:off x="4713845" y="6074537"/>
                <a:ext cx="18168" cy="17588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188"/>
              <p:cNvSpPr>
                <a:spLocks/>
              </p:cNvSpPr>
              <p:nvPr/>
            </p:nvSpPr>
            <p:spPr bwMode="auto">
              <a:xfrm>
                <a:off x="4848007" y="4973367"/>
                <a:ext cx="29349" cy="28409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1"/>
              <p:cNvSpPr>
                <a:spLocks/>
              </p:cNvSpPr>
              <p:nvPr/>
            </p:nvSpPr>
            <p:spPr bwMode="auto">
              <a:xfrm>
                <a:off x="3165384" y="2771027"/>
                <a:ext cx="222207" cy="239444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3362436" y="2344899"/>
                <a:ext cx="504507" cy="715625"/>
                <a:chOff x="3534931" y="1977469"/>
                <a:chExt cx="466948" cy="662349"/>
              </a:xfrm>
              <a:grpFill/>
            </p:grpSpPr>
            <p:sp>
              <p:nvSpPr>
                <p:cNvPr id="182" name="Freeform 197"/>
                <p:cNvSpPr>
                  <a:spLocks/>
                </p:cNvSpPr>
                <p:nvPr/>
              </p:nvSpPr>
              <p:spPr bwMode="auto">
                <a:xfrm>
                  <a:off x="3957901" y="1977469"/>
                  <a:ext cx="43978" cy="42570"/>
                </a:xfrm>
                <a:custGeom>
                  <a:avLst/>
                  <a:gdLst/>
                  <a:ahLst/>
                  <a:cxnLst>
                    <a:cxn ang="0">
                      <a:pos x="38" y="94"/>
                    </a:cxn>
                    <a:cxn ang="0">
                      <a:pos x="35" y="76"/>
                    </a:cxn>
                    <a:cxn ang="0">
                      <a:pos x="32" y="65"/>
                    </a:cxn>
                    <a:cxn ang="0">
                      <a:pos x="23" y="63"/>
                    </a:cxn>
                    <a:cxn ang="0">
                      <a:pos x="16" y="63"/>
                    </a:cxn>
                    <a:cxn ang="0">
                      <a:pos x="10" y="63"/>
                    </a:cxn>
                    <a:cxn ang="0">
                      <a:pos x="8" y="61"/>
                    </a:cxn>
                    <a:cxn ang="0">
                      <a:pos x="4" y="58"/>
                    </a:cxn>
                    <a:cxn ang="0">
                      <a:pos x="1" y="54"/>
                    </a:cxn>
                    <a:cxn ang="0">
                      <a:pos x="0" y="46"/>
                    </a:cxn>
                    <a:cxn ang="0">
                      <a:pos x="1" y="39"/>
                    </a:cxn>
                    <a:cxn ang="0">
                      <a:pos x="5" y="30"/>
                    </a:cxn>
                    <a:cxn ang="0">
                      <a:pos x="9" y="22"/>
                    </a:cxn>
                    <a:cxn ang="0">
                      <a:pos x="16" y="14"/>
                    </a:cxn>
                    <a:cxn ang="0">
                      <a:pos x="22" y="8"/>
                    </a:cxn>
                    <a:cxn ang="0">
                      <a:pos x="30" y="2"/>
                    </a:cxn>
                    <a:cxn ang="0">
                      <a:pos x="36" y="0"/>
                    </a:cxn>
                    <a:cxn ang="0">
                      <a:pos x="39" y="0"/>
                    </a:cxn>
                    <a:cxn ang="0">
                      <a:pos x="41" y="1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9" y="10"/>
                    </a:cxn>
                    <a:cxn ang="0">
                      <a:pos x="53" y="17"/>
                    </a:cxn>
                    <a:cxn ang="0">
                      <a:pos x="60" y="32"/>
                    </a:cxn>
                    <a:cxn ang="0">
                      <a:pos x="65" y="44"/>
                    </a:cxn>
                    <a:cxn ang="0">
                      <a:pos x="70" y="53"/>
                    </a:cxn>
                    <a:cxn ang="0">
                      <a:pos x="76" y="61"/>
                    </a:cxn>
                    <a:cxn ang="0">
                      <a:pos x="83" y="66"/>
                    </a:cxn>
                    <a:cxn ang="0">
                      <a:pos x="92" y="72"/>
                    </a:cxn>
                    <a:cxn ang="0">
                      <a:pos x="107" y="80"/>
                    </a:cxn>
                    <a:cxn ang="0">
                      <a:pos x="118" y="85"/>
                    </a:cxn>
                    <a:cxn ang="0">
                      <a:pos x="122" y="89"/>
                    </a:cxn>
                    <a:cxn ang="0">
                      <a:pos x="126" y="96"/>
                    </a:cxn>
                    <a:cxn ang="0">
                      <a:pos x="127" y="102"/>
                    </a:cxn>
                    <a:cxn ang="0">
                      <a:pos x="130" y="111"/>
                    </a:cxn>
                    <a:cxn ang="0">
                      <a:pos x="132" y="123"/>
                    </a:cxn>
                    <a:cxn ang="0">
                      <a:pos x="132" y="134"/>
                    </a:cxn>
                    <a:cxn ang="0">
                      <a:pos x="131" y="136"/>
                    </a:cxn>
                    <a:cxn ang="0">
                      <a:pos x="127" y="136"/>
                    </a:cxn>
                    <a:cxn ang="0">
                      <a:pos x="122" y="136"/>
                    </a:cxn>
                    <a:cxn ang="0">
                      <a:pos x="115" y="134"/>
                    </a:cxn>
                    <a:cxn ang="0">
                      <a:pos x="105" y="133"/>
                    </a:cxn>
                    <a:cxn ang="0">
                      <a:pos x="97" y="131"/>
                    </a:cxn>
                    <a:cxn ang="0">
                      <a:pos x="89" y="123"/>
                    </a:cxn>
                    <a:cxn ang="0">
                      <a:pos x="82" y="118"/>
                    </a:cxn>
                    <a:cxn ang="0">
                      <a:pos x="74" y="112"/>
                    </a:cxn>
                    <a:cxn ang="0">
                      <a:pos x="66" y="110"/>
                    </a:cxn>
                    <a:cxn ang="0">
                      <a:pos x="58" y="107"/>
                    </a:cxn>
                    <a:cxn ang="0">
                      <a:pos x="52" y="103"/>
                    </a:cxn>
                    <a:cxn ang="0">
                      <a:pos x="44" y="99"/>
                    </a:cxn>
                    <a:cxn ang="0">
                      <a:pos x="38" y="94"/>
                    </a:cxn>
                  </a:cxnLst>
                  <a:rect l="0" t="0" r="r" b="b"/>
                  <a:pathLst>
                    <a:path w="132" h="136">
                      <a:moveTo>
                        <a:pt x="38" y="94"/>
                      </a:moveTo>
                      <a:lnTo>
                        <a:pt x="35" y="76"/>
                      </a:lnTo>
                      <a:lnTo>
                        <a:pt x="32" y="65"/>
                      </a:lnTo>
                      <a:lnTo>
                        <a:pt x="23" y="63"/>
                      </a:lnTo>
                      <a:lnTo>
                        <a:pt x="16" y="63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4" y="58"/>
                      </a:lnTo>
                      <a:lnTo>
                        <a:pt x="1" y="54"/>
                      </a:lnTo>
                      <a:lnTo>
                        <a:pt x="0" y="46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22" y="8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60" y="32"/>
                      </a:lnTo>
                      <a:lnTo>
                        <a:pt x="65" y="44"/>
                      </a:lnTo>
                      <a:lnTo>
                        <a:pt x="70" y="53"/>
                      </a:lnTo>
                      <a:lnTo>
                        <a:pt x="76" y="61"/>
                      </a:lnTo>
                      <a:lnTo>
                        <a:pt x="83" y="66"/>
                      </a:lnTo>
                      <a:lnTo>
                        <a:pt x="92" y="72"/>
                      </a:lnTo>
                      <a:lnTo>
                        <a:pt x="107" y="80"/>
                      </a:lnTo>
                      <a:lnTo>
                        <a:pt x="118" y="85"/>
                      </a:lnTo>
                      <a:lnTo>
                        <a:pt x="122" y="89"/>
                      </a:lnTo>
                      <a:lnTo>
                        <a:pt x="126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2" y="123"/>
                      </a:lnTo>
                      <a:lnTo>
                        <a:pt x="132" y="134"/>
                      </a:lnTo>
                      <a:lnTo>
                        <a:pt x="131" y="136"/>
                      </a:lnTo>
                      <a:lnTo>
                        <a:pt x="127" y="136"/>
                      </a:lnTo>
                      <a:lnTo>
                        <a:pt x="122" y="136"/>
                      </a:lnTo>
                      <a:lnTo>
                        <a:pt x="115" y="134"/>
                      </a:lnTo>
                      <a:lnTo>
                        <a:pt x="105" y="133"/>
                      </a:lnTo>
                      <a:lnTo>
                        <a:pt x="97" y="131"/>
                      </a:lnTo>
                      <a:lnTo>
                        <a:pt x="89" y="123"/>
                      </a:lnTo>
                      <a:lnTo>
                        <a:pt x="82" y="118"/>
                      </a:lnTo>
                      <a:lnTo>
                        <a:pt x="74" y="112"/>
                      </a:lnTo>
                      <a:lnTo>
                        <a:pt x="66" y="110"/>
                      </a:lnTo>
                      <a:lnTo>
                        <a:pt x="58" y="107"/>
                      </a:lnTo>
                      <a:lnTo>
                        <a:pt x="52" y="103"/>
                      </a:lnTo>
                      <a:lnTo>
                        <a:pt x="44" y="99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3" name="Freeform 199"/>
                <p:cNvSpPr>
                  <a:spLocks/>
                </p:cNvSpPr>
                <p:nvPr/>
              </p:nvSpPr>
              <p:spPr bwMode="auto">
                <a:xfrm>
                  <a:off x="3943672" y="2008770"/>
                  <a:ext cx="19403" cy="16278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16" y="46"/>
                    </a:cxn>
                    <a:cxn ang="0">
                      <a:pos x="11" y="38"/>
                    </a:cxn>
                    <a:cxn ang="0">
                      <a:pos x="6" y="30"/>
                    </a:cxn>
                    <a:cxn ang="0">
                      <a:pos x="2" y="21"/>
                    </a:cxn>
                    <a:cxn ang="0">
                      <a:pos x="1" y="17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4" y="7"/>
                    </a:cxn>
                    <a:cxn ang="0">
                      <a:pos x="7" y="3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4" y="1"/>
                    </a:cxn>
                    <a:cxn ang="0">
                      <a:pos x="33" y="5"/>
                    </a:cxn>
                    <a:cxn ang="0">
                      <a:pos x="42" y="8"/>
                    </a:cxn>
                    <a:cxn ang="0">
                      <a:pos x="46" y="13"/>
                    </a:cxn>
                    <a:cxn ang="0">
                      <a:pos x="50" y="21"/>
                    </a:cxn>
                    <a:cxn ang="0">
                      <a:pos x="54" y="29"/>
                    </a:cxn>
                    <a:cxn ang="0">
                      <a:pos x="57" y="35"/>
                    </a:cxn>
                    <a:cxn ang="0">
                      <a:pos x="58" y="40"/>
                    </a:cxn>
                    <a:cxn ang="0">
                      <a:pos x="58" y="44"/>
                    </a:cxn>
                    <a:cxn ang="0">
                      <a:pos x="57" y="48"/>
                    </a:cxn>
                    <a:cxn ang="0">
                      <a:pos x="54" y="49"/>
                    </a:cxn>
                    <a:cxn ang="0">
                      <a:pos x="48" y="53"/>
                    </a:cxn>
                    <a:cxn ang="0">
                      <a:pos x="38" y="5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8" h="53">
                      <a:moveTo>
                        <a:pt x="23" y="52"/>
                      </a:moveTo>
                      <a:lnTo>
                        <a:pt x="16" y="46"/>
                      </a:lnTo>
                      <a:lnTo>
                        <a:pt x="11" y="38"/>
                      </a:lnTo>
                      <a:lnTo>
                        <a:pt x="6" y="30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46" y="13"/>
                      </a:lnTo>
                      <a:lnTo>
                        <a:pt x="50" y="21"/>
                      </a:lnTo>
                      <a:lnTo>
                        <a:pt x="54" y="29"/>
                      </a:lnTo>
                      <a:lnTo>
                        <a:pt x="57" y="35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57" y="48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38" y="5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4" name="Freeform 202"/>
                <p:cNvSpPr>
                  <a:spLocks/>
                </p:cNvSpPr>
                <p:nvPr/>
              </p:nvSpPr>
              <p:spPr bwMode="auto">
                <a:xfrm>
                  <a:off x="3599606" y="2598499"/>
                  <a:ext cx="50447" cy="41319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29" y="69"/>
                    </a:cxn>
                    <a:cxn ang="0">
                      <a:pos x="42" y="57"/>
                    </a:cxn>
                    <a:cxn ang="0">
                      <a:pos x="54" y="50"/>
                    </a:cxn>
                    <a:cxn ang="0">
                      <a:pos x="65" y="41"/>
                    </a:cxn>
                    <a:cxn ang="0">
                      <a:pos x="76" y="30"/>
                    </a:cxn>
                    <a:cxn ang="0">
                      <a:pos x="85" y="19"/>
                    </a:cxn>
                    <a:cxn ang="0">
                      <a:pos x="89" y="15"/>
                    </a:cxn>
                    <a:cxn ang="0">
                      <a:pos x="95" y="9"/>
                    </a:cxn>
                    <a:cxn ang="0">
                      <a:pos x="100" y="6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46" y="2"/>
                    </a:cxn>
                    <a:cxn ang="0">
                      <a:pos x="149" y="3"/>
                    </a:cxn>
                    <a:cxn ang="0">
                      <a:pos x="153" y="4"/>
                    </a:cxn>
                    <a:cxn ang="0">
                      <a:pos x="156" y="6"/>
                    </a:cxn>
                    <a:cxn ang="0">
                      <a:pos x="157" y="7"/>
                    </a:cxn>
                    <a:cxn ang="0">
                      <a:pos x="157" y="9"/>
                    </a:cxn>
                    <a:cxn ang="0">
                      <a:pos x="156" y="11"/>
                    </a:cxn>
                    <a:cxn ang="0">
                      <a:pos x="153" y="13"/>
                    </a:cxn>
                    <a:cxn ang="0">
                      <a:pos x="149" y="16"/>
                    </a:cxn>
                    <a:cxn ang="0">
                      <a:pos x="142" y="21"/>
                    </a:cxn>
                    <a:cxn ang="0">
                      <a:pos x="136" y="28"/>
                    </a:cxn>
                    <a:cxn ang="0">
                      <a:pos x="135" y="33"/>
                    </a:cxn>
                    <a:cxn ang="0">
                      <a:pos x="135" y="39"/>
                    </a:cxn>
                    <a:cxn ang="0">
                      <a:pos x="139" y="54"/>
                    </a:cxn>
                    <a:cxn ang="0">
                      <a:pos x="143" y="69"/>
                    </a:cxn>
                    <a:cxn ang="0">
                      <a:pos x="143" y="76"/>
                    </a:cxn>
                    <a:cxn ang="0">
                      <a:pos x="143" y="82"/>
                    </a:cxn>
                    <a:cxn ang="0">
                      <a:pos x="140" y="86"/>
                    </a:cxn>
                    <a:cxn ang="0">
                      <a:pos x="138" y="90"/>
                    </a:cxn>
                    <a:cxn ang="0">
                      <a:pos x="127" y="95"/>
                    </a:cxn>
                    <a:cxn ang="0">
                      <a:pos x="116" y="99"/>
                    </a:cxn>
                    <a:cxn ang="0">
                      <a:pos x="105" y="104"/>
                    </a:cxn>
                    <a:cxn ang="0">
                      <a:pos x="94" y="109"/>
                    </a:cxn>
                    <a:cxn ang="0">
                      <a:pos x="83" y="116"/>
                    </a:cxn>
                    <a:cxn ang="0">
                      <a:pos x="73" y="121"/>
                    </a:cxn>
                    <a:cxn ang="0">
                      <a:pos x="60" y="125"/>
                    </a:cxn>
                    <a:cxn ang="0">
                      <a:pos x="48" y="127"/>
                    </a:cxn>
                    <a:cxn ang="0">
                      <a:pos x="35" y="129"/>
                    </a:cxn>
                    <a:cxn ang="0">
                      <a:pos x="22" y="131"/>
                    </a:cxn>
                    <a:cxn ang="0">
                      <a:pos x="17" y="133"/>
                    </a:cxn>
                    <a:cxn ang="0">
                      <a:pos x="13" y="133"/>
                    </a:cxn>
                    <a:cxn ang="0">
                      <a:pos x="11" y="133"/>
                    </a:cxn>
                    <a:cxn ang="0">
                      <a:pos x="7" y="133"/>
                    </a:cxn>
                    <a:cxn ang="0">
                      <a:pos x="3" y="129"/>
                    </a:cxn>
                    <a:cxn ang="0">
                      <a:pos x="2" y="123"/>
                    </a:cxn>
                    <a:cxn ang="0">
                      <a:pos x="0" y="109"/>
                    </a:cxn>
                    <a:cxn ang="0">
                      <a:pos x="0" y="96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157" h="133">
                      <a:moveTo>
                        <a:pt x="17" y="79"/>
                      </a:moveTo>
                      <a:lnTo>
                        <a:pt x="29" y="69"/>
                      </a:lnTo>
                      <a:lnTo>
                        <a:pt x="42" y="57"/>
                      </a:lnTo>
                      <a:lnTo>
                        <a:pt x="54" y="50"/>
                      </a:lnTo>
                      <a:lnTo>
                        <a:pt x="65" y="41"/>
                      </a:lnTo>
                      <a:lnTo>
                        <a:pt x="76" y="30"/>
                      </a:lnTo>
                      <a:lnTo>
                        <a:pt x="85" y="19"/>
                      </a:lnTo>
                      <a:lnTo>
                        <a:pt x="89" y="15"/>
                      </a:lnTo>
                      <a:lnTo>
                        <a:pt x="95" y="9"/>
                      </a:lnTo>
                      <a:lnTo>
                        <a:pt x="100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26" y="0"/>
                      </a:lnTo>
                      <a:lnTo>
                        <a:pt x="135" y="2"/>
                      </a:lnTo>
                      <a:lnTo>
                        <a:pt x="146" y="2"/>
                      </a:lnTo>
                      <a:lnTo>
                        <a:pt x="149" y="3"/>
                      </a:lnTo>
                      <a:lnTo>
                        <a:pt x="153" y="4"/>
                      </a:lnTo>
                      <a:lnTo>
                        <a:pt x="156" y="6"/>
                      </a:lnTo>
                      <a:lnTo>
                        <a:pt x="157" y="7"/>
                      </a:lnTo>
                      <a:lnTo>
                        <a:pt x="157" y="9"/>
                      </a:lnTo>
                      <a:lnTo>
                        <a:pt x="156" y="11"/>
                      </a:lnTo>
                      <a:lnTo>
                        <a:pt x="153" y="13"/>
                      </a:lnTo>
                      <a:lnTo>
                        <a:pt x="149" y="16"/>
                      </a:lnTo>
                      <a:lnTo>
                        <a:pt x="142" y="21"/>
                      </a:lnTo>
                      <a:lnTo>
                        <a:pt x="136" y="28"/>
                      </a:lnTo>
                      <a:lnTo>
                        <a:pt x="135" y="33"/>
                      </a:lnTo>
                      <a:lnTo>
                        <a:pt x="135" y="39"/>
                      </a:lnTo>
                      <a:lnTo>
                        <a:pt x="139" y="54"/>
                      </a:lnTo>
                      <a:lnTo>
                        <a:pt x="143" y="69"/>
                      </a:lnTo>
                      <a:lnTo>
                        <a:pt x="143" y="76"/>
                      </a:lnTo>
                      <a:lnTo>
                        <a:pt x="143" y="82"/>
                      </a:lnTo>
                      <a:lnTo>
                        <a:pt x="140" y="86"/>
                      </a:lnTo>
                      <a:lnTo>
                        <a:pt x="138" y="90"/>
                      </a:lnTo>
                      <a:lnTo>
                        <a:pt x="127" y="95"/>
                      </a:lnTo>
                      <a:lnTo>
                        <a:pt x="116" y="99"/>
                      </a:lnTo>
                      <a:lnTo>
                        <a:pt x="105" y="104"/>
                      </a:lnTo>
                      <a:lnTo>
                        <a:pt x="94" y="109"/>
                      </a:lnTo>
                      <a:lnTo>
                        <a:pt x="83" y="116"/>
                      </a:lnTo>
                      <a:lnTo>
                        <a:pt x="73" y="121"/>
                      </a:lnTo>
                      <a:lnTo>
                        <a:pt x="60" y="125"/>
                      </a:lnTo>
                      <a:lnTo>
                        <a:pt x="48" y="127"/>
                      </a:lnTo>
                      <a:lnTo>
                        <a:pt x="35" y="129"/>
                      </a:lnTo>
                      <a:lnTo>
                        <a:pt x="22" y="131"/>
                      </a:lnTo>
                      <a:lnTo>
                        <a:pt x="17" y="133"/>
                      </a:lnTo>
                      <a:lnTo>
                        <a:pt x="13" y="133"/>
                      </a:lnTo>
                      <a:lnTo>
                        <a:pt x="11" y="133"/>
                      </a:lnTo>
                      <a:lnTo>
                        <a:pt x="7" y="133"/>
                      </a:lnTo>
                      <a:lnTo>
                        <a:pt x="3" y="129"/>
                      </a:lnTo>
                      <a:lnTo>
                        <a:pt x="2" y="123"/>
                      </a:lnTo>
                      <a:lnTo>
                        <a:pt x="0" y="109"/>
                      </a:lnTo>
                      <a:lnTo>
                        <a:pt x="0" y="96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5" name="Freeform 203"/>
                <p:cNvSpPr>
                  <a:spLocks/>
                </p:cNvSpPr>
                <p:nvPr/>
              </p:nvSpPr>
              <p:spPr bwMode="auto">
                <a:xfrm>
                  <a:off x="3607366" y="1987485"/>
                  <a:ext cx="109946" cy="85141"/>
                </a:xfrm>
                <a:custGeom>
                  <a:avLst/>
                  <a:gdLst/>
                  <a:ahLst/>
                  <a:cxnLst>
                    <a:cxn ang="0">
                      <a:pos x="62" y="210"/>
                    </a:cxn>
                    <a:cxn ang="0">
                      <a:pos x="82" y="191"/>
                    </a:cxn>
                    <a:cxn ang="0">
                      <a:pos x="84" y="182"/>
                    </a:cxn>
                    <a:cxn ang="0">
                      <a:pos x="53" y="162"/>
                    </a:cxn>
                    <a:cxn ang="0">
                      <a:pos x="69" y="134"/>
                    </a:cxn>
                    <a:cxn ang="0">
                      <a:pos x="69" y="123"/>
                    </a:cxn>
                    <a:cxn ang="0">
                      <a:pos x="60" y="108"/>
                    </a:cxn>
                    <a:cxn ang="0">
                      <a:pos x="47" y="87"/>
                    </a:cxn>
                    <a:cxn ang="0">
                      <a:pos x="47" y="74"/>
                    </a:cxn>
                    <a:cxn ang="0">
                      <a:pos x="58" y="65"/>
                    </a:cxn>
                    <a:cxn ang="0">
                      <a:pos x="97" y="57"/>
                    </a:cxn>
                    <a:cxn ang="0">
                      <a:pos x="98" y="91"/>
                    </a:cxn>
                    <a:cxn ang="0">
                      <a:pos x="110" y="108"/>
                    </a:cxn>
                    <a:cxn ang="0">
                      <a:pos x="144" y="119"/>
                    </a:cxn>
                    <a:cxn ang="0">
                      <a:pos x="162" y="112"/>
                    </a:cxn>
                    <a:cxn ang="0">
                      <a:pos x="175" y="84"/>
                    </a:cxn>
                    <a:cxn ang="0">
                      <a:pos x="188" y="53"/>
                    </a:cxn>
                    <a:cxn ang="0">
                      <a:pos x="224" y="31"/>
                    </a:cxn>
                    <a:cxn ang="0">
                      <a:pos x="275" y="12"/>
                    </a:cxn>
                    <a:cxn ang="0">
                      <a:pos x="321" y="3"/>
                    </a:cxn>
                    <a:cxn ang="0">
                      <a:pos x="339" y="3"/>
                    </a:cxn>
                    <a:cxn ang="0">
                      <a:pos x="341" y="17"/>
                    </a:cxn>
                    <a:cxn ang="0">
                      <a:pos x="332" y="51"/>
                    </a:cxn>
                    <a:cxn ang="0">
                      <a:pos x="317" y="74"/>
                    </a:cxn>
                    <a:cxn ang="0">
                      <a:pos x="294" y="95"/>
                    </a:cxn>
                    <a:cxn ang="0">
                      <a:pos x="268" y="110"/>
                    </a:cxn>
                    <a:cxn ang="0">
                      <a:pos x="279" y="121"/>
                    </a:cxn>
                    <a:cxn ang="0">
                      <a:pos x="295" y="130"/>
                    </a:cxn>
                    <a:cxn ang="0">
                      <a:pos x="289" y="138"/>
                    </a:cxn>
                    <a:cxn ang="0">
                      <a:pos x="242" y="145"/>
                    </a:cxn>
                    <a:cxn ang="0">
                      <a:pos x="202" y="152"/>
                    </a:cxn>
                    <a:cxn ang="0">
                      <a:pos x="201" y="163"/>
                    </a:cxn>
                    <a:cxn ang="0">
                      <a:pos x="214" y="179"/>
                    </a:cxn>
                    <a:cxn ang="0">
                      <a:pos x="216" y="193"/>
                    </a:cxn>
                    <a:cxn ang="0">
                      <a:pos x="202" y="210"/>
                    </a:cxn>
                    <a:cxn ang="0">
                      <a:pos x="174" y="219"/>
                    </a:cxn>
                    <a:cxn ang="0">
                      <a:pos x="123" y="211"/>
                    </a:cxn>
                    <a:cxn ang="0">
                      <a:pos x="109" y="214"/>
                    </a:cxn>
                    <a:cxn ang="0">
                      <a:pos x="95" y="235"/>
                    </a:cxn>
                    <a:cxn ang="0">
                      <a:pos x="78" y="258"/>
                    </a:cxn>
                    <a:cxn ang="0">
                      <a:pos x="60" y="266"/>
                    </a:cxn>
                    <a:cxn ang="0">
                      <a:pos x="22" y="275"/>
                    </a:cxn>
                    <a:cxn ang="0">
                      <a:pos x="7" y="263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341" h="275">
                      <a:moveTo>
                        <a:pt x="30" y="233"/>
                      </a:moveTo>
                      <a:lnTo>
                        <a:pt x="43" y="224"/>
                      </a:lnTo>
                      <a:lnTo>
                        <a:pt x="62" y="210"/>
                      </a:lnTo>
                      <a:lnTo>
                        <a:pt x="71" y="202"/>
                      </a:lnTo>
                      <a:lnTo>
                        <a:pt x="79" y="195"/>
                      </a:lnTo>
                      <a:lnTo>
                        <a:pt x="82" y="191"/>
                      </a:lnTo>
                      <a:lnTo>
                        <a:pt x="83" y="188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78" y="176"/>
                      </a:lnTo>
                      <a:lnTo>
                        <a:pt x="66" y="170"/>
                      </a:lnTo>
                      <a:lnTo>
                        <a:pt x="53" y="162"/>
                      </a:lnTo>
                      <a:lnTo>
                        <a:pt x="44" y="157"/>
                      </a:lnTo>
                      <a:lnTo>
                        <a:pt x="53" y="147"/>
                      </a:lnTo>
                      <a:lnTo>
                        <a:pt x="69" y="134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69" y="123"/>
                      </a:lnTo>
                      <a:lnTo>
                        <a:pt x="69" y="121"/>
                      </a:lnTo>
                      <a:lnTo>
                        <a:pt x="65" y="114"/>
                      </a:lnTo>
                      <a:lnTo>
                        <a:pt x="60" y="108"/>
                      </a:lnTo>
                      <a:lnTo>
                        <a:pt x="56" y="100"/>
                      </a:lnTo>
                      <a:lnTo>
                        <a:pt x="51" y="93"/>
                      </a:lnTo>
                      <a:lnTo>
                        <a:pt x="47" y="87"/>
                      </a:lnTo>
                      <a:lnTo>
                        <a:pt x="45" y="81"/>
                      </a:lnTo>
                      <a:lnTo>
                        <a:pt x="45" y="77"/>
                      </a:lnTo>
                      <a:lnTo>
                        <a:pt x="47" y="74"/>
                      </a:lnTo>
                      <a:lnTo>
                        <a:pt x="49" y="71"/>
                      </a:lnTo>
                      <a:lnTo>
                        <a:pt x="52" y="69"/>
                      </a:lnTo>
                      <a:lnTo>
                        <a:pt x="58" y="65"/>
                      </a:lnTo>
                      <a:lnTo>
                        <a:pt x="66" y="61"/>
                      </a:lnTo>
                      <a:lnTo>
                        <a:pt x="83" y="59"/>
                      </a:lnTo>
                      <a:lnTo>
                        <a:pt x="97" y="57"/>
                      </a:lnTo>
                      <a:lnTo>
                        <a:pt x="97" y="70"/>
                      </a:lnTo>
                      <a:lnTo>
                        <a:pt x="97" y="84"/>
                      </a:lnTo>
                      <a:lnTo>
                        <a:pt x="98" y="91"/>
                      </a:lnTo>
                      <a:lnTo>
                        <a:pt x="101" y="97"/>
                      </a:lnTo>
                      <a:lnTo>
                        <a:pt x="105" y="103"/>
                      </a:lnTo>
                      <a:lnTo>
                        <a:pt x="110" y="108"/>
                      </a:lnTo>
                      <a:lnTo>
                        <a:pt x="124" y="114"/>
                      </a:lnTo>
                      <a:lnTo>
                        <a:pt x="135" y="118"/>
                      </a:lnTo>
                      <a:lnTo>
                        <a:pt x="144" y="119"/>
                      </a:lnTo>
                      <a:lnTo>
                        <a:pt x="152" y="119"/>
                      </a:lnTo>
                      <a:lnTo>
                        <a:pt x="157" y="117"/>
                      </a:lnTo>
                      <a:lnTo>
                        <a:pt x="162" y="112"/>
                      </a:lnTo>
                      <a:lnTo>
                        <a:pt x="166" y="106"/>
                      </a:lnTo>
                      <a:lnTo>
                        <a:pt x="170" y="100"/>
                      </a:lnTo>
                      <a:lnTo>
                        <a:pt x="175" y="84"/>
                      </a:lnTo>
                      <a:lnTo>
                        <a:pt x="180" y="68"/>
                      </a:lnTo>
                      <a:lnTo>
                        <a:pt x="184" y="60"/>
                      </a:lnTo>
                      <a:lnTo>
                        <a:pt x="188" y="53"/>
                      </a:lnTo>
                      <a:lnTo>
                        <a:pt x="194" y="47"/>
                      </a:lnTo>
                      <a:lnTo>
                        <a:pt x="201" y="43"/>
                      </a:lnTo>
                      <a:lnTo>
                        <a:pt x="224" y="31"/>
                      </a:lnTo>
                      <a:lnTo>
                        <a:pt x="249" y="21"/>
                      </a:lnTo>
                      <a:lnTo>
                        <a:pt x="262" y="16"/>
                      </a:lnTo>
                      <a:lnTo>
                        <a:pt x="275" y="12"/>
                      </a:lnTo>
                      <a:lnTo>
                        <a:pt x="288" y="9"/>
                      </a:lnTo>
                      <a:lnTo>
                        <a:pt x="301" y="7"/>
                      </a:lnTo>
                      <a:lnTo>
                        <a:pt x="321" y="3"/>
                      </a:lnTo>
                      <a:lnTo>
                        <a:pt x="334" y="0"/>
                      </a:lnTo>
                      <a:lnTo>
                        <a:pt x="337" y="2"/>
                      </a:lnTo>
                      <a:lnTo>
                        <a:pt x="339" y="3"/>
                      </a:lnTo>
                      <a:lnTo>
                        <a:pt x="341" y="4"/>
                      </a:lnTo>
                      <a:lnTo>
                        <a:pt x="341" y="7"/>
                      </a:lnTo>
                      <a:lnTo>
                        <a:pt x="341" y="17"/>
                      </a:lnTo>
                      <a:lnTo>
                        <a:pt x="338" y="31"/>
                      </a:lnTo>
                      <a:lnTo>
                        <a:pt x="336" y="42"/>
                      </a:lnTo>
                      <a:lnTo>
                        <a:pt x="332" y="51"/>
                      </a:lnTo>
                      <a:lnTo>
                        <a:pt x="328" y="60"/>
                      </a:lnTo>
                      <a:lnTo>
                        <a:pt x="323" y="68"/>
                      </a:lnTo>
                      <a:lnTo>
                        <a:pt x="317" y="74"/>
                      </a:lnTo>
                      <a:lnTo>
                        <a:pt x="311" y="81"/>
                      </a:lnTo>
                      <a:lnTo>
                        <a:pt x="303" y="88"/>
                      </a:lnTo>
                      <a:lnTo>
                        <a:pt x="294" y="95"/>
                      </a:lnTo>
                      <a:lnTo>
                        <a:pt x="284" y="101"/>
                      </a:lnTo>
                      <a:lnTo>
                        <a:pt x="272" y="106"/>
                      </a:lnTo>
                      <a:lnTo>
                        <a:pt x="268" y="110"/>
                      </a:lnTo>
                      <a:lnTo>
                        <a:pt x="267" y="113"/>
                      </a:lnTo>
                      <a:lnTo>
                        <a:pt x="271" y="117"/>
                      </a:lnTo>
                      <a:lnTo>
                        <a:pt x="279" y="121"/>
                      </a:lnTo>
                      <a:lnTo>
                        <a:pt x="288" y="125"/>
                      </a:lnTo>
                      <a:lnTo>
                        <a:pt x="293" y="127"/>
                      </a:lnTo>
                      <a:lnTo>
                        <a:pt x="295" y="130"/>
                      </a:lnTo>
                      <a:lnTo>
                        <a:pt x="295" y="134"/>
                      </a:lnTo>
                      <a:lnTo>
                        <a:pt x="293" y="135"/>
                      </a:lnTo>
                      <a:lnTo>
                        <a:pt x="289" y="138"/>
                      </a:lnTo>
                      <a:lnTo>
                        <a:pt x="282" y="139"/>
                      </a:lnTo>
                      <a:lnTo>
                        <a:pt x="275" y="140"/>
                      </a:lnTo>
                      <a:lnTo>
                        <a:pt x="242" y="145"/>
                      </a:lnTo>
                      <a:lnTo>
                        <a:pt x="218" y="148"/>
                      </a:lnTo>
                      <a:lnTo>
                        <a:pt x="209" y="150"/>
                      </a:lnTo>
                      <a:lnTo>
                        <a:pt x="202" y="152"/>
                      </a:lnTo>
                      <a:lnTo>
                        <a:pt x="200" y="154"/>
                      </a:lnTo>
                      <a:lnTo>
                        <a:pt x="198" y="157"/>
                      </a:lnTo>
                      <a:lnTo>
                        <a:pt x="201" y="163"/>
                      </a:lnTo>
                      <a:lnTo>
                        <a:pt x="207" y="170"/>
                      </a:lnTo>
                      <a:lnTo>
                        <a:pt x="210" y="174"/>
                      </a:lnTo>
                      <a:lnTo>
                        <a:pt x="214" y="179"/>
                      </a:lnTo>
                      <a:lnTo>
                        <a:pt x="216" y="183"/>
                      </a:lnTo>
                      <a:lnTo>
                        <a:pt x="216" y="188"/>
                      </a:lnTo>
                      <a:lnTo>
                        <a:pt x="216" y="193"/>
                      </a:lnTo>
                      <a:lnTo>
                        <a:pt x="214" y="198"/>
                      </a:lnTo>
                      <a:lnTo>
                        <a:pt x="210" y="204"/>
                      </a:lnTo>
                      <a:lnTo>
                        <a:pt x="202" y="210"/>
                      </a:lnTo>
                      <a:lnTo>
                        <a:pt x="193" y="215"/>
                      </a:lnTo>
                      <a:lnTo>
                        <a:pt x="183" y="218"/>
                      </a:lnTo>
                      <a:lnTo>
                        <a:pt x="174" y="219"/>
                      </a:lnTo>
                      <a:lnTo>
                        <a:pt x="163" y="219"/>
                      </a:lnTo>
                      <a:lnTo>
                        <a:pt x="144" y="215"/>
                      </a:lnTo>
                      <a:lnTo>
                        <a:pt x="123" y="211"/>
                      </a:lnTo>
                      <a:lnTo>
                        <a:pt x="118" y="211"/>
                      </a:lnTo>
                      <a:lnTo>
                        <a:pt x="113" y="213"/>
                      </a:lnTo>
                      <a:lnTo>
                        <a:pt x="109" y="214"/>
                      </a:lnTo>
                      <a:lnTo>
                        <a:pt x="105" y="217"/>
                      </a:lnTo>
                      <a:lnTo>
                        <a:pt x="100" y="224"/>
                      </a:lnTo>
                      <a:lnTo>
                        <a:pt x="95" y="235"/>
                      </a:lnTo>
                      <a:lnTo>
                        <a:pt x="89" y="244"/>
                      </a:lnTo>
                      <a:lnTo>
                        <a:pt x="83" y="254"/>
                      </a:lnTo>
                      <a:lnTo>
                        <a:pt x="78" y="258"/>
                      </a:lnTo>
                      <a:lnTo>
                        <a:pt x="73" y="261"/>
                      </a:lnTo>
                      <a:lnTo>
                        <a:pt x="66" y="263"/>
                      </a:lnTo>
                      <a:lnTo>
                        <a:pt x="60" y="266"/>
                      </a:lnTo>
                      <a:lnTo>
                        <a:pt x="43" y="270"/>
                      </a:lnTo>
                      <a:lnTo>
                        <a:pt x="29" y="275"/>
                      </a:lnTo>
                      <a:lnTo>
                        <a:pt x="22" y="275"/>
                      </a:lnTo>
                      <a:lnTo>
                        <a:pt x="17" y="272"/>
                      </a:lnTo>
                      <a:lnTo>
                        <a:pt x="12" y="268"/>
                      </a:lnTo>
                      <a:lnTo>
                        <a:pt x="7" y="263"/>
                      </a:lnTo>
                      <a:lnTo>
                        <a:pt x="3" y="257"/>
                      </a:lnTo>
                      <a:lnTo>
                        <a:pt x="0" y="252"/>
                      </a:lnTo>
                      <a:lnTo>
                        <a:pt x="0" y="245"/>
                      </a:lnTo>
                      <a:lnTo>
                        <a:pt x="1" y="240"/>
                      </a:lnTo>
                      <a:lnTo>
                        <a:pt x="30" y="233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6" name="Freeform 204"/>
                <p:cNvSpPr>
                  <a:spLocks/>
                </p:cNvSpPr>
                <p:nvPr/>
              </p:nvSpPr>
              <p:spPr bwMode="auto">
                <a:xfrm>
                  <a:off x="3567269" y="2068869"/>
                  <a:ext cx="29750" cy="21286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1" y="58"/>
                    </a:cxn>
                    <a:cxn ang="0">
                      <a:pos x="22" y="48"/>
                    </a:cxn>
                    <a:cxn ang="0">
                      <a:pos x="15" y="38"/>
                    </a:cxn>
                    <a:cxn ang="0">
                      <a:pos x="5" y="26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24" y="5"/>
                    </a:cxn>
                    <a:cxn ang="0">
                      <a:pos x="37" y="3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5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82" y="7"/>
                    </a:cxn>
                    <a:cxn ang="0">
                      <a:pos x="84" y="13"/>
                    </a:cxn>
                    <a:cxn ang="0">
                      <a:pos x="87" y="19"/>
                    </a:cxn>
                    <a:cxn ang="0">
                      <a:pos x="88" y="32"/>
                    </a:cxn>
                    <a:cxn ang="0">
                      <a:pos x="91" y="45"/>
                    </a:cxn>
                    <a:cxn ang="0">
                      <a:pos x="92" y="49"/>
                    </a:cxn>
                    <a:cxn ang="0">
                      <a:pos x="92" y="51"/>
                    </a:cxn>
                    <a:cxn ang="0">
                      <a:pos x="92" y="54"/>
                    </a:cxn>
                    <a:cxn ang="0">
                      <a:pos x="91" y="58"/>
                    </a:cxn>
                    <a:cxn ang="0">
                      <a:pos x="88" y="62"/>
                    </a:cxn>
                    <a:cxn ang="0">
                      <a:pos x="83" y="66"/>
                    </a:cxn>
                    <a:cxn ang="0">
                      <a:pos x="77" y="68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7" y="71"/>
                    </a:cxn>
                    <a:cxn ang="0">
                      <a:pos x="42" y="67"/>
                    </a:cxn>
                  </a:cxnLst>
                  <a:rect l="0" t="0" r="r" b="b"/>
                  <a:pathLst>
                    <a:path w="92" h="71">
                      <a:moveTo>
                        <a:pt x="42" y="67"/>
                      </a:moveTo>
                      <a:lnTo>
                        <a:pt x="31" y="58"/>
                      </a:lnTo>
                      <a:lnTo>
                        <a:pt x="22" y="48"/>
                      </a:lnTo>
                      <a:lnTo>
                        <a:pt x="15" y="38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15" y="2"/>
                      </a:lnTo>
                      <a:lnTo>
                        <a:pt x="24" y="5"/>
                      </a:lnTo>
                      <a:lnTo>
                        <a:pt x="37" y="3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2" y="7"/>
                      </a:lnTo>
                      <a:lnTo>
                        <a:pt x="84" y="13"/>
                      </a:lnTo>
                      <a:lnTo>
                        <a:pt x="87" y="19"/>
                      </a:lnTo>
                      <a:lnTo>
                        <a:pt x="88" y="32"/>
                      </a:lnTo>
                      <a:lnTo>
                        <a:pt x="91" y="45"/>
                      </a:lnTo>
                      <a:lnTo>
                        <a:pt x="92" y="49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1" y="58"/>
                      </a:lnTo>
                      <a:lnTo>
                        <a:pt x="88" y="62"/>
                      </a:lnTo>
                      <a:lnTo>
                        <a:pt x="83" y="66"/>
                      </a:lnTo>
                      <a:lnTo>
                        <a:pt x="77" y="68"/>
                      </a:lnTo>
                      <a:lnTo>
                        <a:pt x="70" y="70"/>
                      </a:lnTo>
                      <a:lnTo>
                        <a:pt x="64" y="71"/>
                      </a:lnTo>
                      <a:lnTo>
                        <a:pt x="57" y="71"/>
                      </a:lnTo>
                      <a:lnTo>
                        <a:pt x="42" y="67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7" name="Freeform 206"/>
                <p:cNvSpPr>
                  <a:spLocks/>
                </p:cNvSpPr>
                <p:nvPr/>
              </p:nvSpPr>
              <p:spPr bwMode="auto">
                <a:xfrm>
                  <a:off x="3560801" y="2096415"/>
                  <a:ext cx="21989" cy="15025"/>
                </a:xfrm>
                <a:custGeom>
                  <a:avLst/>
                  <a:gdLst/>
                  <a:ahLst/>
                  <a:cxnLst>
                    <a:cxn ang="0">
                      <a:pos x="26" y="44"/>
                    </a:cxn>
                    <a:cxn ang="0">
                      <a:pos x="18" y="39"/>
                    </a:cxn>
                    <a:cxn ang="0">
                      <a:pos x="13" y="34"/>
                    </a:cxn>
                    <a:cxn ang="0">
                      <a:pos x="9" y="28"/>
                    </a:cxn>
                    <a:cxn ang="0">
                      <a:pos x="4" y="21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40" y="3"/>
                    </a:cxn>
                    <a:cxn ang="0">
                      <a:pos x="43" y="3"/>
                    </a:cxn>
                    <a:cxn ang="0">
                      <a:pos x="46" y="3"/>
                    </a:cxn>
                    <a:cxn ang="0">
                      <a:pos x="49" y="4"/>
                    </a:cxn>
                    <a:cxn ang="0">
                      <a:pos x="50" y="6"/>
                    </a:cxn>
                    <a:cxn ang="0">
                      <a:pos x="58" y="18"/>
                    </a:cxn>
                    <a:cxn ang="0">
                      <a:pos x="63" y="30"/>
                    </a:cxn>
                    <a:cxn ang="0">
                      <a:pos x="65" y="34"/>
                    </a:cxn>
                    <a:cxn ang="0">
                      <a:pos x="63" y="36"/>
                    </a:cxn>
                    <a:cxn ang="0">
                      <a:pos x="62" y="40"/>
                    </a:cxn>
                    <a:cxn ang="0">
                      <a:pos x="58" y="41"/>
                    </a:cxn>
                    <a:cxn ang="0">
                      <a:pos x="52" y="45"/>
                    </a:cxn>
                    <a:cxn ang="0">
                      <a:pos x="45" y="48"/>
                    </a:cxn>
                    <a:cxn ang="0">
                      <a:pos x="26" y="44"/>
                    </a:cxn>
                  </a:cxnLst>
                  <a:rect l="0" t="0" r="r" b="b"/>
                  <a:pathLst>
                    <a:path w="65" h="48">
                      <a:moveTo>
                        <a:pt x="26" y="44"/>
                      </a:moveTo>
                      <a:lnTo>
                        <a:pt x="18" y="39"/>
                      </a:lnTo>
                      <a:lnTo>
                        <a:pt x="13" y="34"/>
                      </a:lnTo>
                      <a:lnTo>
                        <a:pt x="9" y="28"/>
                      </a:lnTo>
                      <a:lnTo>
                        <a:pt x="4" y="21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6" y="3"/>
                      </a:lnTo>
                      <a:lnTo>
                        <a:pt x="49" y="4"/>
                      </a:lnTo>
                      <a:lnTo>
                        <a:pt x="50" y="6"/>
                      </a:lnTo>
                      <a:lnTo>
                        <a:pt x="58" y="18"/>
                      </a:lnTo>
                      <a:lnTo>
                        <a:pt x="63" y="30"/>
                      </a:lnTo>
                      <a:lnTo>
                        <a:pt x="65" y="34"/>
                      </a:lnTo>
                      <a:lnTo>
                        <a:pt x="63" y="36"/>
                      </a:lnTo>
                      <a:lnTo>
                        <a:pt x="62" y="40"/>
                      </a:lnTo>
                      <a:lnTo>
                        <a:pt x="58" y="41"/>
                      </a:lnTo>
                      <a:lnTo>
                        <a:pt x="52" y="45"/>
                      </a:lnTo>
                      <a:lnTo>
                        <a:pt x="45" y="48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8" name="Freeform 207"/>
                <p:cNvSpPr>
                  <a:spLocks/>
                </p:cNvSpPr>
                <p:nvPr/>
              </p:nvSpPr>
              <p:spPr bwMode="auto">
                <a:xfrm>
                  <a:off x="3550453" y="2117701"/>
                  <a:ext cx="14229" cy="30050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1" y="48"/>
                    </a:cxn>
                    <a:cxn ang="0">
                      <a:pos x="4" y="29"/>
                    </a:cxn>
                    <a:cxn ang="0">
                      <a:pos x="6" y="20"/>
                    </a:cxn>
                    <a:cxn ang="0">
                      <a:pos x="9" y="11"/>
                    </a:cxn>
                    <a:cxn ang="0">
                      <a:pos x="12" y="6"/>
                    </a:cxn>
                    <a:cxn ang="0">
                      <a:pos x="15" y="2"/>
                    </a:cxn>
                    <a:cxn ang="0">
                      <a:pos x="22" y="0"/>
                    </a:cxn>
                    <a:cxn ang="0">
                      <a:pos x="32" y="0"/>
                    </a:cxn>
                    <a:cxn ang="0">
                      <a:pos x="43" y="2"/>
                    </a:cxn>
                    <a:cxn ang="0">
                      <a:pos x="46" y="3"/>
                    </a:cxn>
                    <a:cxn ang="0">
                      <a:pos x="45" y="12"/>
                    </a:cxn>
                    <a:cxn ang="0">
                      <a:pos x="43" y="21"/>
                    </a:cxn>
                    <a:cxn ang="0">
                      <a:pos x="40" y="30"/>
                    </a:cxn>
                    <a:cxn ang="0">
                      <a:pos x="36" y="38"/>
                    </a:cxn>
                    <a:cxn ang="0">
                      <a:pos x="34" y="50"/>
                    </a:cxn>
                    <a:cxn ang="0">
                      <a:pos x="32" y="61"/>
                    </a:cxn>
                    <a:cxn ang="0">
                      <a:pos x="30" y="73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4" y="94"/>
                    </a:cxn>
                    <a:cxn ang="0">
                      <a:pos x="22" y="96"/>
                    </a:cxn>
                    <a:cxn ang="0">
                      <a:pos x="18" y="99"/>
                    </a:cxn>
                    <a:cxn ang="0">
                      <a:pos x="14" y="99"/>
                    </a:cxn>
                    <a:cxn ang="0">
                      <a:pos x="12" y="98"/>
                    </a:cxn>
                    <a:cxn ang="0">
                      <a:pos x="10" y="95"/>
                    </a:cxn>
                    <a:cxn ang="0">
                      <a:pos x="9" y="92"/>
                    </a:cxn>
                    <a:cxn ang="0">
                      <a:pos x="8" y="85"/>
                    </a:cxn>
                    <a:cxn ang="0">
                      <a:pos x="8" y="78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99">
                      <a:moveTo>
                        <a:pt x="0" y="61"/>
                      </a:moveTo>
                      <a:lnTo>
                        <a:pt x="1" y="48"/>
                      </a:lnTo>
                      <a:lnTo>
                        <a:pt x="4" y="29"/>
                      </a:lnTo>
                      <a:lnTo>
                        <a:pt x="6" y="20"/>
                      </a:lnTo>
                      <a:lnTo>
                        <a:pt x="9" y="11"/>
                      </a:lnTo>
                      <a:lnTo>
                        <a:pt x="12" y="6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45" y="12"/>
                      </a:lnTo>
                      <a:lnTo>
                        <a:pt x="43" y="21"/>
                      </a:lnTo>
                      <a:lnTo>
                        <a:pt x="40" y="30"/>
                      </a:lnTo>
                      <a:lnTo>
                        <a:pt x="36" y="38"/>
                      </a:lnTo>
                      <a:lnTo>
                        <a:pt x="34" y="50"/>
                      </a:lnTo>
                      <a:lnTo>
                        <a:pt x="32" y="61"/>
                      </a:lnTo>
                      <a:lnTo>
                        <a:pt x="30" y="73"/>
                      </a:lnTo>
                      <a:lnTo>
                        <a:pt x="27" y="85"/>
                      </a:lnTo>
                      <a:lnTo>
                        <a:pt x="27" y="90"/>
                      </a:lnTo>
                      <a:lnTo>
                        <a:pt x="24" y="94"/>
                      </a:lnTo>
                      <a:lnTo>
                        <a:pt x="22" y="96"/>
                      </a:lnTo>
                      <a:lnTo>
                        <a:pt x="18" y="99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8" y="85"/>
                      </a:lnTo>
                      <a:lnTo>
                        <a:pt x="8" y="78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9" name="Freeform 208"/>
                <p:cNvSpPr>
                  <a:spLocks/>
                </p:cNvSpPr>
                <p:nvPr/>
              </p:nvSpPr>
              <p:spPr bwMode="auto">
                <a:xfrm>
                  <a:off x="3616421" y="2093911"/>
                  <a:ext cx="65968" cy="101418"/>
                </a:xfrm>
                <a:custGeom>
                  <a:avLst/>
                  <a:gdLst/>
                  <a:ahLst/>
                  <a:cxnLst>
                    <a:cxn ang="0">
                      <a:pos x="71" y="180"/>
                    </a:cxn>
                    <a:cxn ang="0">
                      <a:pos x="73" y="161"/>
                    </a:cxn>
                    <a:cxn ang="0">
                      <a:pos x="69" y="143"/>
                    </a:cxn>
                    <a:cxn ang="0">
                      <a:pos x="61" y="135"/>
                    </a:cxn>
                    <a:cxn ang="0">
                      <a:pos x="55" y="134"/>
                    </a:cxn>
                    <a:cxn ang="0">
                      <a:pos x="40" y="138"/>
                    </a:cxn>
                    <a:cxn ang="0">
                      <a:pos x="25" y="136"/>
                    </a:cxn>
                    <a:cxn ang="0">
                      <a:pos x="13" y="130"/>
                    </a:cxn>
                    <a:cxn ang="0">
                      <a:pos x="5" y="119"/>
                    </a:cxn>
                    <a:cxn ang="0">
                      <a:pos x="0" y="101"/>
                    </a:cxn>
                    <a:cxn ang="0">
                      <a:pos x="2" y="87"/>
                    </a:cxn>
                    <a:cxn ang="0">
                      <a:pos x="4" y="82"/>
                    </a:cxn>
                    <a:cxn ang="0">
                      <a:pos x="13" y="84"/>
                    </a:cxn>
                    <a:cxn ang="0">
                      <a:pos x="30" y="88"/>
                    </a:cxn>
                    <a:cxn ang="0">
                      <a:pos x="42" y="88"/>
                    </a:cxn>
                    <a:cxn ang="0">
                      <a:pos x="49" y="84"/>
                    </a:cxn>
                    <a:cxn ang="0">
                      <a:pos x="53" y="79"/>
                    </a:cxn>
                    <a:cxn ang="0">
                      <a:pos x="57" y="71"/>
                    </a:cxn>
                    <a:cxn ang="0">
                      <a:pos x="57" y="55"/>
                    </a:cxn>
                    <a:cxn ang="0">
                      <a:pos x="57" y="33"/>
                    </a:cxn>
                    <a:cxn ang="0">
                      <a:pos x="62" y="22"/>
                    </a:cxn>
                    <a:cxn ang="0">
                      <a:pos x="73" y="31"/>
                    </a:cxn>
                    <a:cxn ang="0">
                      <a:pos x="95" y="66"/>
                    </a:cxn>
                    <a:cxn ang="0">
                      <a:pos x="104" y="73"/>
                    </a:cxn>
                    <a:cxn ang="0">
                      <a:pos x="109" y="68"/>
                    </a:cxn>
                    <a:cxn ang="0">
                      <a:pos x="112" y="53"/>
                    </a:cxn>
                    <a:cxn ang="0">
                      <a:pos x="123" y="33"/>
                    </a:cxn>
                    <a:cxn ang="0">
                      <a:pos x="140" y="12"/>
                    </a:cxn>
                    <a:cxn ang="0">
                      <a:pos x="154" y="2"/>
                    </a:cxn>
                    <a:cxn ang="0">
                      <a:pos x="163" y="0"/>
                    </a:cxn>
                    <a:cxn ang="0">
                      <a:pos x="170" y="13"/>
                    </a:cxn>
                    <a:cxn ang="0">
                      <a:pos x="170" y="35"/>
                    </a:cxn>
                    <a:cxn ang="0">
                      <a:pos x="162" y="66"/>
                    </a:cxn>
                    <a:cxn ang="0">
                      <a:pos x="147" y="106"/>
                    </a:cxn>
                    <a:cxn ang="0">
                      <a:pos x="135" y="136"/>
                    </a:cxn>
                    <a:cxn ang="0">
                      <a:pos x="131" y="157"/>
                    </a:cxn>
                    <a:cxn ang="0">
                      <a:pos x="132" y="184"/>
                    </a:cxn>
                    <a:cxn ang="0">
                      <a:pos x="140" y="214"/>
                    </a:cxn>
                    <a:cxn ang="0">
                      <a:pos x="147" y="232"/>
                    </a:cxn>
                    <a:cxn ang="0">
                      <a:pos x="160" y="245"/>
                    </a:cxn>
                    <a:cxn ang="0">
                      <a:pos x="173" y="252"/>
                    </a:cxn>
                    <a:cxn ang="0">
                      <a:pos x="185" y="252"/>
                    </a:cxn>
                    <a:cxn ang="0">
                      <a:pos x="198" y="253"/>
                    </a:cxn>
                    <a:cxn ang="0">
                      <a:pos x="206" y="266"/>
                    </a:cxn>
                    <a:cxn ang="0">
                      <a:pos x="202" y="279"/>
                    </a:cxn>
                    <a:cxn ang="0">
                      <a:pos x="188" y="288"/>
                    </a:cxn>
                    <a:cxn ang="0">
                      <a:pos x="163" y="305"/>
                    </a:cxn>
                    <a:cxn ang="0">
                      <a:pos x="151" y="320"/>
                    </a:cxn>
                    <a:cxn ang="0">
                      <a:pos x="140" y="324"/>
                    </a:cxn>
                    <a:cxn ang="0">
                      <a:pos x="123" y="325"/>
                    </a:cxn>
                    <a:cxn ang="0">
                      <a:pos x="113" y="321"/>
                    </a:cxn>
                    <a:cxn ang="0">
                      <a:pos x="119" y="312"/>
                    </a:cxn>
                    <a:cxn ang="0">
                      <a:pos x="130" y="301"/>
                    </a:cxn>
                    <a:cxn ang="0">
                      <a:pos x="138" y="289"/>
                    </a:cxn>
                    <a:cxn ang="0">
                      <a:pos x="139" y="280"/>
                    </a:cxn>
                    <a:cxn ang="0">
                      <a:pos x="135" y="274"/>
                    </a:cxn>
                    <a:cxn ang="0">
                      <a:pos x="125" y="267"/>
                    </a:cxn>
                    <a:cxn ang="0">
                      <a:pos x="97" y="259"/>
                    </a:cxn>
                    <a:cxn ang="0">
                      <a:pos x="69" y="254"/>
                    </a:cxn>
                    <a:cxn ang="0">
                      <a:pos x="57" y="249"/>
                    </a:cxn>
                    <a:cxn ang="0">
                      <a:pos x="52" y="245"/>
                    </a:cxn>
                    <a:cxn ang="0">
                      <a:pos x="52" y="228"/>
                    </a:cxn>
                    <a:cxn ang="0">
                      <a:pos x="70" y="188"/>
                    </a:cxn>
                  </a:cxnLst>
                  <a:rect l="0" t="0" r="r" b="b"/>
                  <a:pathLst>
                    <a:path w="206" h="325">
                      <a:moveTo>
                        <a:pt x="70" y="188"/>
                      </a:moveTo>
                      <a:lnTo>
                        <a:pt x="71" y="180"/>
                      </a:lnTo>
                      <a:lnTo>
                        <a:pt x="73" y="171"/>
                      </a:lnTo>
                      <a:lnTo>
                        <a:pt x="73" y="161"/>
                      </a:lnTo>
                      <a:lnTo>
                        <a:pt x="71" y="152"/>
                      </a:lnTo>
                      <a:lnTo>
                        <a:pt x="69" y="143"/>
                      </a:lnTo>
                      <a:lnTo>
                        <a:pt x="65" y="136"/>
                      </a:lnTo>
                      <a:lnTo>
                        <a:pt x="61" y="135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49" y="135"/>
                      </a:lnTo>
                      <a:lnTo>
                        <a:pt x="40" y="138"/>
                      </a:lnTo>
                      <a:lnTo>
                        <a:pt x="31" y="138"/>
                      </a:lnTo>
                      <a:lnTo>
                        <a:pt x="25" y="136"/>
                      </a:lnTo>
                      <a:lnTo>
                        <a:pt x="18" y="134"/>
                      </a:lnTo>
                      <a:lnTo>
                        <a:pt x="13" y="130"/>
                      </a:lnTo>
                      <a:lnTo>
                        <a:pt x="9" y="126"/>
                      </a:lnTo>
                      <a:lnTo>
                        <a:pt x="5" y="119"/>
                      </a:lnTo>
                      <a:lnTo>
                        <a:pt x="3" y="114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13" y="84"/>
                      </a:lnTo>
                      <a:lnTo>
                        <a:pt x="21" y="87"/>
                      </a:lnTo>
                      <a:lnTo>
                        <a:pt x="30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79"/>
                      </a:lnTo>
                      <a:lnTo>
                        <a:pt x="56" y="77"/>
                      </a:lnTo>
                      <a:lnTo>
                        <a:pt x="57" y="71"/>
                      </a:lnTo>
                      <a:lnTo>
                        <a:pt x="57" y="66"/>
                      </a:lnTo>
                      <a:lnTo>
                        <a:pt x="57" y="55"/>
                      </a:lnTo>
                      <a:lnTo>
                        <a:pt x="57" y="40"/>
                      </a:lnTo>
                      <a:lnTo>
                        <a:pt x="57" y="33"/>
                      </a:lnTo>
                      <a:lnTo>
                        <a:pt x="60" y="27"/>
                      </a:lnTo>
                      <a:lnTo>
                        <a:pt x="62" y="22"/>
                      </a:lnTo>
                      <a:lnTo>
                        <a:pt x="66" y="18"/>
                      </a:lnTo>
                      <a:lnTo>
                        <a:pt x="73" y="31"/>
                      </a:lnTo>
                      <a:lnTo>
                        <a:pt x="87" y="56"/>
                      </a:lnTo>
                      <a:lnTo>
                        <a:pt x="95" y="66"/>
                      </a:lnTo>
                      <a:lnTo>
                        <a:pt x="101" y="73"/>
                      </a:lnTo>
                      <a:lnTo>
                        <a:pt x="104" y="73"/>
                      </a:lnTo>
                      <a:lnTo>
                        <a:pt x="106" y="71"/>
                      </a:lnTo>
                      <a:lnTo>
                        <a:pt x="109" y="68"/>
                      </a:lnTo>
                      <a:lnTo>
                        <a:pt x="109" y="62"/>
                      </a:lnTo>
                      <a:lnTo>
                        <a:pt x="112" y="53"/>
                      </a:lnTo>
                      <a:lnTo>
                        <a:pt x="116" y="44"/>
                      </a:lnTo>
                      <a:lnTo>
                        <a:pt x="123" y="33"/>
                      </a:lnTo>
                      <a:lnTo>
                        <a:pt x="131" y="21"/>
                      </a:lnTo>
                      <a:lnTo>
                        <a:pt x="140" y="12"/>
                      </a:lnTo>
                      <a:lnTo>
                        <a:pt x="151" y="4"/>
                      </a:lnTo>
                      <a:lnTo>
                        <a:pt x="154" y="2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2"/>
                      </a:lnTo>
                      <a:lnTo>
                        <a:pt x="170" y="13"/>
                      </a:lnTo>
                      <a:lnTo>
                        <a:pt x="170" y="24"/>
                      </a:lnTo>
                      <a:lnTo>
                        <a:pt x="170" y="35"/>
                      </a:lnTo>
                      <a:lnTo>
                        <a:pt x="169" y="46"/>
                      </a:lnTo>
                      <a:lnTo>
                        <a:pt x="162" y="66"/>
                      </a:lnTo>
                      <a:lnTo>
                        <a:pt x="154" y="86"/>
                      </a:lnTo>
                      <a:lnTo>
                        <a:pt x="147" y="106"/>
                      </a:lnTo>
                      <a:lnTo>
                        <a:pt x="139" y="126"/>
                      </a:lnTo>
                      <a:lnTo>
                        <a:pt x="135" y="136"/>
                      </a:lnTo>
                      <a:lnTo>
                        <a:pt x="132" y="147"/>
                      </a:lnTo>
                      <a:lnTo>
                        <a:pt x="131" y="157"/>
                      </a:lnTo>
                      <a:lnTo>
                        <a:pt x="131" y="169"/>
                      </a:lnTo>
                      <a:lnTo>
                        <a:pt x="132" y="184"/>
                      </a:lnTo>
                      <a:lnTo>
                        <a:pt x="136" y="205"/>
                      </a:lnTo>
                      <a:lnTo>
                        <a:pt x="140" y="214"/>
                      </a:lnTo>
                      <a:lnTo>
                        <a:pt x="144" y="224"/>
                      </a:lnTo>
                      <a:lnTo>
                        <a:pt x="147" y="232"/>
                      </a:lnTo>
                      <a:lnTo>
                        <a:pt x="151" y="237"/>
                      </a:lnTo>
                      <a:lnTo>
                        <a:pt x="160" y="245"/>
                      </a:lnTo>
                      <a:lnTo>
                        <a:pt x="166" y="250"/>
                      </a:lnTo>
                      <a:lnTo>
                        <a:pt x="173" y="252"/>
                      </a:lnTo>
                      <a:lnTo>
                        <a:pt x="179" y="253"/>
                      </a:lnTo>
                      <a:lnTo>
                        <a:pt x="185" y="252"/>
                      </a:lnTo>
                      <a:lnTo>
                        <a:pt x="192" y="252"/>
                      </a:lnTo>
                      <a:lnTo>
                        <a:pt x="198" y="253"/>
                      </a:lnTo>
                      <a:lnTo>
                        <a:pt x="205" y="255"/>
                      </a:lnTo>
                      <a:lnTo>
                        <a:pt x="206" y="266"/>
                      </a:lnTo>
                      <a:lnTo>
                        <a:pt x="205" y="274"/>
                      </a:lnTo>
                      <a:lnTo>
                        <a:pt x="202" y="279"/>
                      </a:lnTo>
                      <a:lnTo>
                        <a:pt x="200" y="283"/>
                      </a:lnTo>
                      <a:lnTo>
                        <a:pt x="188" y="288"/>
                      </a:lnTo>
                      <a:lnTo>
                        <a:pt x="173" y="294"/>
                      </a:lnTo>
                      <a:lnTo>
                        <a:pt x="163" y="305"/>
                      </a:lnTo>
                      <a:lnTo>
                        <a:pt x="154" y="318"/>
                      </a:lnTo>
                      <a:lnTo>
                        <a:pt x="151" y="320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5" y="325"/>
                      </a:lnTo>
                      <a:lnTo>
                        <a:pt x="123" y="325"/>
                      </a:lnTo>
                      <a:lnTo>
                        <a:pt x="113" y="324"/>
                      </a:lnTo>
                      <a:lnTo>
                        <a:pt x="113" y="321"/>
                      </a:lnTo>
                      <a:lnTo>
                        <a:pt x="116" y="318"/>
                      </a:lnTo>
                      <a:lnTo>
                        <a:pt x="119" y="312"/>
                      </a:lnTo>
                      <a:lnTo>
                        <a:pt x="125" y="307"/>
                      </a:lnTo>
                      <a:lnTo>
                        <a:pt x="130" y="301"/>
                      </a:lnTo>
                      <a:lnTo>
                        <a:pt x="135" y="296"/>
                      </a:lnTo>
                      <a:lnTo>
                        <a:pt x="138" y="289"/>
                      </a:lnTo>
                      <a:lnTo>
                        <a:pt x="139" y="284"/>
                      </a:lnTo>
                      <a:lnTo>
                        <a:pt x="139" y="280"/>
                      </a:lnTo>
                      <a:lnTo>
                        <a:pt x="138" y="277"/>
                      </a:lnTo>
                      <a:lnTo>
                        <a:pt x="135" y="274"/>
                      </a:lnTo>
                      <a:lnTo>
                        <a:pt x="132" y="271"/>
                      </a:lnTo>
                      <a:lnTo>
                        <a:pt x="125" y="267"/>
                      </a:lnTo>
                      <a:lnTo>
                        <a:pt x="116" y="264"/>
                      </a:lnTo>
                      <a:lnTo>
                        <a:pt x="97" y="259"/>
                      </a:lnTo>
                      <a:lnTo>
                        <a:pt x="82" y="258"/>
                      </a:lnTo>
                      <a:lnTo>
                        <a:pt x="69" y="254"/>
                      </a:lnTo>
                      <a:lnTo>
                        <a:pt x="60" y="252"/>
                      </a:lnTo>
                      <a:lnTo>
                        <a:pt x="57" y="249"/>
                      </a:lnTo>
                      <a:lnTo>
                        <a:pt x="55" y="248"/>
                      </a:lnTo>
                      <a:lnTo>
                        <a:pt x="52" y="245"/>
                      </a:lnTo>
                      <a:lnTo>
                        <a:pt x="52" y="242"/>
                      </a:lnTo>
                      <a:lnTo>
                        <a:pt x="52" y="228"/>
                      </a:lnTo>
                      <a:lnTo>
                        <a:pt x="55" y="206"/>
                      </a:lnTo>
                      <a:lnTo>
                        <a:pt x="70" y="18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0" name="Freeform 209"/>
                <p:cNvSpPr>
                  <a:spLocks/>
                </p:cNvSpPr>
                <p:nvPr/>
              </p:nvSpPr>
              <p:spPr bwMode="auto">
                <a:xfrm>
                  <a:off x="3582790" y="2235396"/>
                  <a:ext cx="56913" cy="60100"/>
                </a:xfrm>
                <a:custGeom>
                  <a:avLst/>
                  <a:gdLst/>
                  <a:ahLst/>
                  <a:cxnLst>
                    <a:cxn ang="0">
                      <a:pos x="55" y="154"/>
                    </a:cxn>
                    <a:cxn ang="0">
                      <a:pos x="83" y="152"/>
                    </a:cxn>
                    <a:cxn ang="0">
                      <a:pos x="85" y="136"/>
                    </a:cxn>
                    <a:cxn ang="0">
                      <a:pos x="89" y="111"/>
                    </a:cxn>
                    <a:cxn ang="0">
                      <a:pos x="105" y="101"/>
                    </a:cxn>
                    <a:cxn ang="0">
                      <a:pos x="106" y="97"/>
                    </a:cxn>
                    <a:cxn ang="0">
                      <a:pos x="105" y="92"/>
                    </a:cxn>
                    <a:cxn ang="0">
                      <a:pos x="98" y="86"/>
                    </a:cxn>
                    <a:cxn ang="0">
                      <a:pos x="80" y="80"/>
                    </a:cxn>
                    <a:cxn ang="0">
                      <a:pos x="59" y="71"/>
                    </a:cxn>
                    <a:cxn ang="0">
                      <a:pos x="53" y="63"/>
                    </a:cxn>
                    <a:cxn ang="0">
                      <a:pos x="51" y="57"/>
                    </a:cxn>
                    <a:cxn ang="0">
                      <a:pos x="58" y="44"/>
                    </a:cxn>
                    <a:cxn ang="0">
                      <a:pos x="83" y="20"/>
                    </a:cxn>
                    <a:cxn ang="0">
                      <a:pos x="98" y="7"/>
                    </a:cxn>
                    <a:cxn ang="0">
                      <a:pos x="108" y="1"/>
                    </a:cxn>
                    <a:cxn ang="0">
                      <a:pos x="117" y="1"/>
                    </a:cxn>
                    <a:cxn ang="0">
                      <a:pos x="124" y="9"/>
                    </a:cxn>
                    <a:cxn ang="0">
                      <a:pos x="134" y="41"/>
                    </a:cxn>
                    <a:cxn ang="0">
                      <a:pos x="155" y="85"/>
                    </a:cxn>
                    <a:cxn ang="0">
                      <a:pos x="171" y="123"/>
                    </a:cxn>
                    <a:cxn ang="0">
                      <a:pos x="178" y="146"/>
                    </a:cxn>
                    <a:cxn ang="0">
                      <a:pos x="177" y="162"/>
                    </a:cxn>
                    <a:cxn ang="0">
                      <a:pos x="171" y="177"/>
                    </a:cxn>
                    <a:cxn ang="0">
                      <a:pos x="160" y="186"/>
                    </a:cxn>
                    <a:cxn ang="0">
                      <a:pos x="149" y="190"/>
                    </a:cxn>
                    <a:cxn ang="0">
                      <a:pos x="134" y="191"/>
                    </a:cxn>
                    <a:cxn ang="0">
                      <a:pos x="97" y="185"/>
                    </a:cxn>
                    <a:cxn ang="0">
                      <a:pos x="50" y="180"/>
                    </a:cxn>
                    <a:cxn ang="0">
                      <a:pos x="14" y="173"/>
                    </a:cxn>
                    <a:cxn ang="0">
                      <a:pos x="3" y="168"/>
                    </a:cxn>
                    <a:cxn ang="0">
                      <a:pos x="0" y="162"/>
                    </a:cxn>
                    <a:cxn ang="0">
                      <a:pos x="3" y="152"/>
                    </a:cxn>
                    <a:cxn ang="0">
                      <a:pos x="44" y="151"/>
                    </a:cxn>
                  </a:cxnLst>
                  <a:rect l="0" t="0" r="r" b="b"/>
                  <a:pathLst>
                    <a:path w="178" h="191">
                      <a:moveTo>
                        <a:pt x="44" y="151"/>
                      </a:moveTo>
                      <a:lnTo>
                        <a:pt x="55" y="154"/>
                      </a:lnTo>
                      <a:lnTo>
                        <a:pt x="70" y="154"/>
                      </a:lnTo>
                      <a:lnTo>
                        <a:pt x="83" y="152"/>
                      </a:lnTo>
                      <a:lnTo>
                        <a:pt x="94" y="149"/>
                      </a:lnTo>
                      <a:lnTo>
                        <a:pt x="85" y="136"/>
                      </a:lnTo>
                      <a:lnTo>
                        <a:pt x="75" y="117"/>
                      </a:lnTo>
                      <a:lnTo>
                        <a:pt x="89" y="111"/>
                      </a:lnTo>
                      <a:lnTo>
                        <a:pt x="102" y="103"/>
                      </a:lnTo>
                      <a:lnTo>
                        <a:pt x="105" y="101"/>
                      </a:lnTo>
                      <a:lnTo>
                        <a:pt x="106" y="98"/>
                      </a:lnTo>
                      <a:lnTo>
                        <a:pt x="106" y="97"/>
                      </a:lnTo>
                      <a:lnTo>
                        <a:pt x="106" y="94"/>
                      </a:lnTo>
                      <a:lnTo>
                        <a:pt x="105" y="92"/>
                      </a:lnTo>
                      <a:lnTo>
                        <a:pt x="102" y="89"/>
                      </a:lnTo>
                      <a:lnTo>
                        <a:pt x="98" y="86"/>
                      </a:lnTo>
                      <a:lnTo>
                        <a:pt x="93" y="84"/>
                      </a:lnTo>
                      <a:lnTo>
                        <a:pt x="80" y="80"/>
                      </a:lnTo>
                      <a:lnTo>
                        <a:pt x="66" y="73"/>
                      </a:lnTo>
                      <a:lnTo>
                        <a:pt x="59" y="71"/>
                      </a:lnTo>
                      <a:lnTo>
                        <a:pt x="54" y="66"/>
                      </a:lnTo>
                      <a:lnTo>
                        <a:pt x="53" y="63"/>
                      </a:lnTo>
                      <a:lnTo>
                        <a:pt x="51" y="60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8" y="44"/>
                      </a:lnTo>
                      <a:lnTo>
                        <a:pt x="70" y="32"/>
                      </a:lnTo>
                      <a:lnTo>
                        <a:pt x="83" y="20"/>
                      </a:lnTo>
                      <a:lnTo>
                        <a:pt x="92" y="13"/>
                      </a:lnTo>
                      <a:lnTo>
                        <a:pt x="98" y="7"/>
                      </a:lnTo>
                      <a:lnTo>
                        <a:pt x="105" y="4"/>
                      </a:lnTo>
                      <a:lnTo>
                        <a:pt x="108" y="1"/>
                      </a:lnTo>
                      <a:lnTo>
                        <a:pt x="114" y="0"/>
                      </a:lnTo>
                      <a:lnTo>
                        <a:pt x="117" y="1"/>
                      </a:lnTo>
                      <a:lnTo>
                        <a:pt x="121" y="4"/>
                      </a:lnTo>
                      <a:lnTo>
                        <a:pt x="124" y="9"/>
                      </a:lnTo>
                      <a:lnTo>
                        <a:pt x="127" y="18"/>
                      </a:lnTo>
                      <a:lnTo>
                        <a:pt x="134" y="41"/>
                      </a:lnTo>
                      <a:lnTo>
                        <a:pt x="145" y="63"/>
                      </a:lnTo>
                      <a:lnTo>
                        <a:pt x="155" y="85"/>
                      </a:lnTo>
                      <a:lnTo>
                        <a:pt x="164" y="107"/>
                      </a:lnTo>
                      <a:lnTo>
                        <a:pt x="171" y="123"/>
                      </a:lnTo>
                      <a:lnTo>
                        <a:pt x="176" y="138"/>
                      </a:lnTo>
                      <a:lnTo>
                        <a:pt x="178" y="146"/>
                      </a:lnTo>
                      <a:lnTo>
                        <a:pt x="178" y="154"/>
                      </a:lnTo>
                      <a:lnTo>
                        <a:pt x="177" y="162"/>
                      </a:lnTo>
                      <a:lnTo>
                        <a:pt x="174" y="171"/>
                      </a:lnTo>
                      <a:lnTo>
                        <a:pt x="171" y="177"/>
                      </a:lnTo>
                      <a:lnTo>
                        <a:pt x="165" y="182"/>
                      </a:lnTo>
                      <a:lnTo>
                        <a:pt x="160" y="186"/>
                      </a:lnTo>
                      <a:lnTo>
                        <a:pt x="154" y="189"/>
                      </a:lnTo>
                      <a:lnTo>
                        <a:pt x="149" y="190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27" y="190"/>
                      </a:lnTo>
                      <a:lnTo>
                        <a:pt x="97" y="185"/>
                      </a:lnTo>
                      <a:lnTo>
                        <a:pt x="71" y="180"/>
                      </a:lnTo>
                      <a:lnTo>
                        <a:pt x="50" y="180"/>
                      </a:lnTo>
                      <a:lnTo>
                        <a:pt x="20" y="174"/>
                      </a:lnTo>
                      <a:lnTo>
                        <a:pt x="14" y="173"/>
                      </a:lnTo>
                      <a:lnTo>
                        <a:pt x="9" y="171"/>
                      </a:lnTo>
                      <a:lnTo>
                        <a:pt x="3" y="168"/>
                      </a:lnTo>
                      <a:lnTo>
                        <a:pt x="1" y="165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3" y="152"/>
                      </a:lnTo>
                      <a:lnTo>
                        <a:pt x="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1" name="Freeform 210"/>
                <p:cNvSpPr>
                  <a:spLocks/>
                </p:cNvSpPr>
                <p:nvPr/>
              </p:nvSpPr>
              <p:spPr bwMode="auto">
                <a:xfrm>
                  <a:off x="3534931" y="2338066"/>
                  <a:ext cx="41391" cy="41319"/>
                </a:xfrm>
                <a:custGeom>
                  <a:avLst/>
                  <a:gdLst/>
                  <a:ahLst/>
                  <a:cxnLst>
                    <a:cxn ang="0">
                      <a:pos x="66" y="79"/>
                    </a:cxn>
                    <a:cxn ang="0">
                      <a:pos x="68" y="66"/>
                    </a:cxn>
                    <a:cxn ang="0">
                      <a:pos x="68" y="53"/>
                    </a:cxn>
                    <a:cxn ang="0">
                      <a:pos x="62" y="46"/>
                    </a:cxn>
                    <a:cxn ang="0">
                      <a:pos x="59" y="45"/>
                    </a:cxn>
                    <a:cxn ang="0">
                      <a:pos x="48" y="52"/>
                    </a:cxn>
                    <a:cxn ang="0">
                      <a:pos x="33" y="63"/>
                    </a:cxn>
                    <a:cxn ang="0">
                      <a:pos x="13" y="70"/>
                    </a:cxn>
                    <a:cxn ang="0">
                      <a:pos x="5" y="71"/>
                    </a:cxn>
                    <a:cxn ang="0">
                      <a:pos x="2" y="68"/>
                    </a:cxn>
                    <a:cxn ang="0">
                      <a:pos x="13" y="50"/>
                    </a:cxn>
                    <a:cxn ang="0">
                      <a:pos x="33" y="23"/>
                    </a:cxn>
                    <a:cxn ang="0">
                      <a:pos x="43" y="6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62" y="6"/>
                    </a:cxn>
                    <a:cxn ang="0">
                      <a:pos x="74" y="13"/>
                    </a:cxn>
                    <a:cxn ang="0">
                      <a:pos x="90" y="17"/>
                    </a:cxn>
                    <a:cxn ang="0">
                      <a:pos x="101" y="26"/>
                    </a:cxn>
                    <a:cxn ang="0">
                      <a:pos x="112" y="43"/>
                    </a:cxn>
                    <a:cxn ang="0">
                      <a:pos x="125" y="67"/>
                    </a:cxn>
                    <a:cxn ang="0">
                      <a:pos x="128" y="83"/>
                    </a:cxn>
                    <a:cxn ang="0">
                      <a:pos x="127" y="92"/>
                    </a:cxn>
                    <a:cxn ang="0">
                      <a:pos x="125" y="100"/>
                    </a:cxn>
                    <a:cxn ang="0">
                      <a:pos x="118" y="106"/>
                    </a:cxn>
                    <a:cxn ang="0">
                      <a:pos x="103" y="112"/>
                    </a:cxn>
                    <a:cxn ang="0">
                      <a:pos x="73" y="123"/>
                    </a:cxn>
                    <a:cxn ang="0">
                      <a:pos x="49" y="132"/>
                    </a:cxn>
                    <a:cxn ang="0">
                      <a:pos x="40" y="131"/>
                    </a:cxn>
                    <a:cxn ang="0">
                      <a:pos x="39" y="123"/>
                    </a:cxn>
                    <a:cxn ang="0">
                      <a:pos x="44" y="114"/>
                    </a:cxn>
                    <a:cxn ang="0">
                      <a:pos x="64" y="84"/>
                    </a:cxn>
                  </a:cxnLst>
                  <a:rect l="0" t="0" r="r" b="b"/>
                  <a:pathLst>
                    <a:path w="128" h="132">
                      <a:moveTo>
                        <a:pt x="64" y="84"/>
                      </a:moveTo>
                      <a:lnTo>
                        <a:pt x="66" y="79"/>
                      </a:lnTo>
                      <a:lnTo>
                        <a:pt x="68" y="74"/>
                      </a:lnTo>
                      <a:lnTo>
                        <a:pt x="68" y="66"/>
                      </a:lnTo>
                      <a:lnTo>
                        <a:pt x="68" y="59"/>
                      </a:lnTo>
                      <a:lnTo>
                        <a:pt x="68" y="53"/>
                      </a:lnTo>
                      <a:lnTo>
                        <a:pt x="65" y="48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5"/>
                      </a:lnTo>
                      <a:lnTo>
                        <a:pt x="55" y="46"/>
                      </a:lnTo>
                      <a:lnTo>
                        <a:pt x="48" y="52"/>
                      </a:lnTo>
                      <a:lnTo>
                        <a:pt x="40" y="59"/>
                      </a:lnTo>
                      <a:lnTo>
                        <a:pt x="33" y="63"/>
                      </a:lnTo>
                      <a:lnTo>
                        <a:pt x="20" y="68"/>
                      </a:lnTo>
                      <a:lnTo>
                        <a:pt x="13" y="70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0"/>
                      </a:lnTo>
                      <a:lnTo>
                        <a:pt x="2" y="68"/>
                      </a:lnTo>
                      <a:lnTo>
                        <a:pt x="0" y="67"/>
                      </a:lnTo>
                      <a:lnTo>
                        <a:pt x="13" y="50"/>
                      </a:lnTo>
                      <a:lnTo>
                        <a:pt x="29" y="31"/>
                      </a:lnTo>
                      <a:lnTo>
                        <a:pt x="33" y="23"/>
                      </a:lnTo>
                      <a:lnTo>
                        <a:pt x="39" y="11"/>
                      </a:lnTo>
                      <a:lnTo>
                        <a:pt x="43" y="6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62" y="6"/>
                      </a:lnTo>
                      <a:lnTo>
                        <a:pt x="68" y="10"/>
                      </a:lnTo>
                      <a:lnTo>
                        <a:pt x="74" y="13"/>
                      </a:lnTo>
                      <a:lnTo>
                        <a:pt x="83" y="15"/>
                      </a:lnTo>
                      <a:lnTo>
                        <a:pt x="90" y="17"/>
                      </a:lnTo>
                      <a:lnTo>
                        <a:pt x="96" y="20"/>
                      </a:lnTo>
                      <a:lnTo>
                        <a:pt x="101" y="26"/>
                      </a:lnTo>
                      <a:lnTo>
                        <a:pt x="105" y="31"/>
                      </a:lnTo>
                      <a:lnTo>
                        <a:pt x="112" y="43"/>
                      </a:lnTo>
                      <a:lnTo>
                        <a:pt x="118" y="55"/>
                      </a:lnTo>
                      <a:lnTo>
                        <a:pt x="125" y="67"/>
                      </a:lnTo>
                      <a:lnTo>
                        <a:pt x="127" y="79"/>
                      </a:lnTo>
                      <a:lnTo>
                        <a:pt x="128" y="83"/>
                      </a:lnTo>
                      <a:lnTo>
                        <a:pt x="128" y="88"/>
                      </a:lnTo>
                      <a:lnTo>
                        <a:pt x="127" y="92"/>
                      </a:lnTo>
                      <a:lnTo>
                        <a:pt x="126" y="96"/>
                      </a:lnTo>
                      <a:lnTo>
                        <a:pt x="125" y="100"/>
                      </a:lnTo>
                      <a:lnTo>
                        <a:pt x="122" y="103"/>
                      </a:lnTo>
                      <a:lnTo>
                        <a:pt x="118" y="106"/>
                      </a:lnTo>
                      <a:lnTo>
                        <a:pt x="114" y="109"/>
                      </a:lnTo>
                      <a:lnTo>
                        <a:pt x="103" y="112"/>
                      </a:lnTo>
                      <a:lnTo>
                        <a:pt x="90" y="116"/>
                      </a:lnTo>
                      <a:lnTo>
                        <a:pt x="73" y="123"/>
                      </a:lnTo>
                      <a:lnTo>
                        <a:pt x="56" y="131"/>
                      </a:lnTo>
                      <a:lnTo>
                        <a:pt x="49" y="132"/>
                      </a:lnTo>
                      <a:lnTo>
                        <a:pt x="43" y="132"/>
                      </a:lnTo>
                      <a:lnTo>
                        <a:pt x="40" y="131"/>
                      </a:lnTo>
                      <a:lnTo>
                        <a:pt x="39" y="127"/>
                      </a:lnTo>
                      <a:lnTo>
                        <a:pt x="39" y="123"/>
                      </a:lnTo>
                      <a:lnTo>
                        <a:pt x="40" y="118"/>
                      </a:lnTo>
                      <a:lnTo>
                        <a:pt x="44" y="114"/>
                      </a:lnTo>
                      <a:lnTo>
                        <a:pt x="48" y="109"/>
                      </a:lnTo>
                      <a:lnTo>
                        <a:pt x="64" y="8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2" name="Freeform 211"/>
                <p:cNvSpPr>
                  <a:spLocks/>
                </p:cNvSpPr>
                <p:nvPr/>
              </p:nvSpPr>
              <p:spPr bwMode="auto">
                <a:xfrm>
                  <a:off x="3585378" y="2325546"/>
                  <a:ext cx="31044" cy="36310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29" y="56"/>
                    </a:cxn>
                    <a:cxn ang="0">
                      <a:pos x="39" y="51"/>
                    </a:cxn>
                    <a:cxn ang="0">
                      <a:pos x="46" y="43"/>
                    </a:cxn>
                    <a:cxn ang="0">
                      <a:pos x="53" y="34"/>
                    </a:cxn>
                    <a:cxn ang="0">
                      <a:pos x="59" y="25"/>
                    </a:cxn>
                    <a:cxn ang="0">
                      <a:pos x="72" y="11"/>
                    </a:cxn>
                    <a:cxn ang="0">
                      <a:pos x="77" y="5"/>
                    </a:cxn>
                    <a:cxn ang="0">
                      <a:pos x="84" y="1"/>
                    </a:cxn>
                    <a:cxn ang="0">
                      <a:pos x="85" y="0"/>
                    </a:cxn>
                    <a:cxn ang="0">
                      <a:pos x="88" y="1"/>
                    </a:cxn>
                    <a:cxn ang="0">
                      <a:pos x="89" y="3"/>
                    </a:cxn>
                    <a:cxn ang="0">
                      <a:pos x="90" y="5"/>
                    </a:cxn>
                    <a:cxn ang="0">
                      <a:pos x="93" y="17"/>
                    </a:cxn>
                    <a:cxn ang="0">
                      <a:pos x="94" y="27"/>
                    </a:cxn>
                    <a:cxn ang="0">
                      <a:pos x="94" y="31"/>
                    </a:cxn>
                    <a:cxn ang="0">
                      <a:pos x="93" y="36"/>
                    </a:cxn>
                    <a:cxn ang="0">
                      <a:pos x="90" y="40"/>
                    </a:cxn>
                    <a:cxn ang="0">
                      <a:pos x="85" y="46"/>
                    </a:cxn>
                    <a:cxn ang="0">
                      <a:pos x="71" y="57"/>
                    </a:cxn>
                    <a:cxn ang="0">
                      <a:pos x="57" y="70"/>
                    </a:cxn>
                    <a:cxn ang="0">
                      <a:pos x="50" y="77"/>
                    </a:cxn>
                    <a:cxn ang="0">
                      <a:pos x="44" y="83"/>
                    </a:cxn>
                    <a:cxn ang="0">
                      <a:pos x="39" y="90"/>
                    </a:cxn>
                    <a:cxn ang="0">
                      <a:pos x="33" y="97"/>
                    </a:cxn>
                    <a:cxn ang="0">
                      <a:pos x="29" y="103"/>
                    </a:cxn>
                    <a:cxn ang="0">
                      <a:pos x="24" y="108"/>
                    </a:cxn>
                    <a:cxn ang="0">
                      <a:pos x="18" y="112"/>
                    </a:cxn>
                    <a:cxn ang="0">
                      <a:pos x="13" y="114"/>
                    </a:cxn>
                    <a:cxn ang="0">
                      <a:pos x="6" y="114"/>
                    </a:cxn>
                    <a:cxn ang="0">
                      <a:pos x="2" y="112"/>
                    </a:cxn>
                    <a:cxn ang="0">
                      <a:pos x="1" y="108"/>
                    </a:cxn>
                    <a:cxn ang="0">
                      <a:pos x="0" y="104"/>
                    </a:cxn>
                    <a:cxn ang="0">
                      <a:pos x="1" y="93"/>
                    </a:cxn>
                    <a:cxn ang="0">
                      <a:pos x="2" y="84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94" h="114">
                      <a:moveTo>
                        <a:pt x="18" y="61"/>
                      </a:moveTo>
                      <a:lnTo>
                        <a:pt x="29" y="56"/>
                      </a:lnTo>
                      <a:lnTo>
                        <a:pt x="39" y="51"/>
                      </a:lnTo>
                      <a:lnTo>
                        <a:pt x="46" y="43"/>
                      </a:lnTo>
                      <a:lnTo>
                        <a:pt x="53" y="34"/>
                      </a:lnTo>
                      <a:lnTo>
                        <a:pt x="59" y="25"/>
                      </a:lnTo>
                      <a:lnTo>
                        <a:pt x="72" y="11"/>
                      </a:lnTo>
                      <a:lnTo>
                        <a:pt x="77" y="5"/>
                      </a:lnTo>
                      <a:lnTo>
                        <a:pt x="84" y="1"/>
                      </a:lnTo>
                      <a:lnTo>
                        <a:pt x="85" y="0"/>
                      </a:lnTo>
                      <a:lnTo>
                        <a:pt x="88" y="1"/>
                      </a:lnTo>
                      <a:lnTo>
                        <a:pt x="89" y="3"/>
                      </a:lnTo>
                      <a:lnTo>
                        <a:pt x="90" y="5"/>
                      </a:lnTo>
                      <a:lnTo>
                        <a:pt x="93" y="17"/>
                      </a:lnTo>
                      <a:lnTo>
                        <a:pt x="94" y="27"/>
                      </a:lnTo>
                      <a:lnTo>
                        <a:pt x="94" y="31"/>
                      </a:lnTo>
                      <a:lnTo>
                        <a:pt x="93" y="36"/>
                      </a:lnTo>
                      <a:lnTo>
                        <a:pt x="90" y="40"/>
                      </a:lnTo>
                      <a:lnTo>
                        <a:pt x="85" y="46"/>
                      </a:lnTo>
                      <a:lnTo>
                        <a:pt x="71" y="57"/>
                      </a:lnTo>
                      <a:lnTo>
                        <a:pt x="57" y="70"/>
                      </a:lnTo>
                      <a:lnTo>
                        <a:pt x="50" y="77"/>
                      </a:lnTo>
                      <a:lnTo>
                        <a:pt x="44" y="83"/>
                      </a:lnTo>
                      <a:lnTo>
                        <a:pt x="39" y="90"/>
                      </a:lnTo>
                      <a:lnTo>
                        <a:pt x="33" y="97"/>
                      </a:lnTo>
                      <a:lnTo>
                        <a:pt x="29" y="103"/>
                      </a:lnTo>
                      <a:lnTo>
                        <a:pt x="24" y="108"/>
                      </a:lnTo>
                      <a:lnTo>
                        <a:pt x="18" y="112"/>
                      </a:lnTo>
                      <a:lnTo>
                        <a:pt x="13" y="114"/>
                      </a:lnTo>
                      <a:lnTo>
                        <a:pt x="6" y="114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93"/>
                      </a:lnTo>
                      <a:lnTo>
                        <a:pt x="2" y="84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3" name="Freeform 212"/>
                <p:cNvSpPr>
                  <a:spLocks/>
                </p:cNvSpPr>
                <p:nvPr/>
              </p:nvSpPr>
              <p:spPr bwMode="auto">
                <a:xfrm>
                  <a:off x="3577617" y="2340571"/>
                  <a:ext cx="62087" cy="92654"/>
                </a:xfrm>
                <a:custGeom>
                  <a:avLst/>
                  <a:gdLst/>
                  <a:ahLst/>
                  <a:cxnLst>
                    <a:cxn ang="0">
                      <a:pos x="111" y="204"/>
                    </a:cxn>
                    <a:cxn ang="0">
                      <a:pos x="129" y="172"/>
                    </a:cxn>
                    <a:cxn ang="0">
                      <a:pos x="142" y="155"/>
                    </a:cxn>
                    <a:cxn ang="0">
                      <a:pos x="154" y="147"/>
                    </a:cxn>
                    <a:cxn ang="0">
                      <a:pos x="162" y="142"/>
                    </a:cxn>
                    <a:cxn ang="0">
                      <a:pos x="165" y="138"/>
                    </a:cxn>
                    <a:cxn ang="0">
                      <a:pos x="168" y="107"/>
                    </a:cxn>
                    <a:cxn ang="0">
                      <a:pos x="169" y="59"/>
                    </a:cxn>
                    <a:cxn ang="0">
                      <a:pos x="173" y="37"/>
                    </a:cxn>
                    <a:cxn ang="0">
                      <a:pos x="180" y="24"/>
                    </a:cxn>
                    <a:cxn ang="0">
                      <a:pos x="187" y="14"/>
                    </a:cxn>
                    <a:cxn ang="0">
                      <a:pos x="191" y="5"/>
                    </a:cxn>
                    <a:cxn ang="0">
                      <a:pos x="190" y="0"/>
                    </a:cxn>
                    <a:cxn ang="0">
                      <a:pos x="177" y="2"/>
                    </a:cxn>
                    <a:cxn ang="0">
                      <a:pos x="160" y="10"/>
                    </a:cxn>
                    <a:cxn ang="0">
                      <a:pos x="133" y="29"/>
                    </a:cxn>
                    <a:cxn ang="0">
                      <a:pos x="132" y="32"/>
                    </a:cxn>
                    <a:cxn ang="0">
                      <a:pos x="136" y="35"/>
                    </a:cxn>
                    <a:cxn ang="0">
                      <a:pos x="142" y="40"/>
                    </a:cxn>
                    <a:cxn ang="0">
                      <a:pos x="147" y="53"/>
                    </a:cxn>
                    <a:cxn ang="0">
                      <a:pos x="149" y="59"/>
                    </a:cxn>
                    <a:cxn ang="0">
                      <a:pos x="146" y="66"/>
                    </a:cxn>
                    <a:cxn ang="0">
                      <a:pos x="132" y="82"/>
                    </a:cxn>
                    <a:cxn ang="0">
                      <a:pos x="118" y="95"/>
                    </a:cxn>
                    <a:cxn ang="0">
                      <a:pos x="112" y="104"/>
                    </a:cxn>
                    <a:cxn ang="0">
                      <a:pos x="111" y="111"/>
                    </a:cxn>
                    <a:cxn ang="0">
                      <a:pos x="120" y="117"/>
                    </a:cxn>
                    <a:cxn ang="0">
                      <a:pos x="124" y="121"/>
                    </a:cxn>
                    <a:cxn ang="0">
                      <a:pos x="127" y="128"/>
                    </a:cxn>
                    <a:cxn ang="0">
                      <a:pos x="121" y="136"/>
                    </a:cxn>
                    <a:cxn ang="0">
                      <a:pos x="112" y="143"/>
                    </a:cxn>
                    <a:cxn ang="0">
                      <a:pos x="93" y="155"/>
                    </a:cxn>
                    <a:cxn ang="0">
                      <a:pos x="68" y="178"/>
                    </a:cxn>
                    <a:cxn ang="0">
                      <a:pos x="49" y="203"/>
                    </a:cxn>
                    <a:cxn ang="0">
                      <a:pos x="33" y="224"/>
                    </a:cxn>
                    <a:cxn ang="0">
                      <a:pos x="20" y="238"/>
                    </a:cxn>
                    <a:cxn ang="0">
                      <a:pos x="6" y="268"/>
                    </a:cxn>
                    <a:cxn ang="0">
                      <a:pos x="1" y="282"/>
                    </a:cxn>
                    <a:cxn ang="0">
                      <a:pos x="0" y="290"/>
                    </a:cxn>
                    <a:cxn ang="0">
                      <a:pos x="4" y="296"/>
                    </a:cxn>
                    <a:cxn ang="0">
                      <a:pos x="14" y="299"/>
                    </a:cxn>
                    <a:cxn ang="0">
                      <a:pos x="28" y="294"/>
                    </a:cxn>
                    <a:cxn ang="0">
                      <a:pos x="50" y="278"/>
                    </a:cxn>
                    <a:cxn ang="0">
                      <a:pos x="73" y="256"/>
                    </a:cxn>
                    <a:cxn ang="0">
                      <a:pos x="84" y="242"/>
                    </a:cxn>
                    <a:cxn ang="0">
                      <a:pos x="99" y="230"/>
                    </a:cxn>
                  </a:cxnLst>
                  <a:rect l="0" t="0" r="r" b="b"/>
                  <a:pathLst>
                    <a:path w="191" h="299">
                      <a:moveTo>
                        <a:pt x="99" y="221"/>
                      </a:moveTo>
                      <a:lnTo>
                        <a:pt x="111" y="204"/>
                      </a:lnTo>
                      <a:lnTo>
                        <a:pt x="124" y="182"/>
                      </a:lnTo>
                      <a:lnTo>
                        <a:pt x="129" y="172"/>
                      </a:lnTo>
                      <a:lnTo>
                        <a:pt x="136" y="163"/>
                      </a:lnTo>
                      <a:lnTo>
                        <a:pt x="142" y="155"/>
                      </a:lnTo>
                      <a:lnTo>
                        <a:pt x="149" y="150"/>
                      </a:lnTo>
                      <a:lnTo>
                        <a:pt x="154" y="147"/>
                      </a:lnTo>
                      <a:lnTo>
                        <a:pt x="159" y="145"/>
                      </a:lnTo>
                      <a:lnTo>
                        <a:pt x="162" y="142"/>
                      </a:lnTo>
                      <a:lnTo>
                        <a:pt x="164" y="141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68" y="107"/>
                      </a:lnTo>
                      <a:lnTo>
                        <a:pt x="168" y="75"/>
                      </a:lnTo>
                      <a:lnTo>
                        <a:pt x="169" y="59"/>
                      </a:lnTo>
                      <a:lnTo>
                        <a:pt x="172" y="44"/>
                      </a:lnTo>
                      <a:lnTo>
                        <a:pt x="173" y="37"/>
                      </a:lnTo>
                      <a:lnTo>
                        <a:pt x="176" y="31"/>
                      </a:lnTo>
                      <a:lnTo>
                        <a:pt x="180" y="24"/>
                      </a:lnTo>
                      <a:lnTo>
                        <a:pt x="184" y="19"/>
                      </a:lnTo>
                      <a:lnTo>
                        <a:pt x="187" y="14"/>
                      </a:lnTo>
                      <a:lnTo>
                        <a:pt x="190" y="10"/>
                      </a:lnTo>
                      <a:lnTo>
                        <a:pt x="191" y="5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7" y="2"/>
                      </a:lnTo>
                      <a:lnTo>
                        <a:pt x="169" y="5"/>
                      </a:lnTo>
                      <a:lnTo>
                        <a:pt x="160" y="10"/>
                      </a:lnTo>
                      <a:lnTo>
                        <a:pt x="145" y="20"/>
                      </a:lnTo>
                      <a:lnTo>
                        <a:pt x="133" y="29"/>
                      </a:lnTo>
                      <a:lnTo>
                        <a:pt x="132" y="31"/>
                      </a:lnTo>
                      <a:lnTo>
                        <a:pt x="132" y="32"/>
                      </a:lnTo>
                      <a:lnTo>
                        <a:pt x="133" y="33"/>
                      </a:lnTo>
                      <a:lnTo>
                        <a:pt x="136" y="35"/>
                      </a:lnTo>
                      <a:lnTo>
                        <a:pt x="140" y="37"/>
                      </a:lnTo>
                      <a:lnTo>
                        <a:pt x="142" y="40"/>
                      </a:lnTo>
                      <a:lnTo>
                        <a:pt x="145" y="46"/>
                      </a:lnTo>
                      <a:lnTo>
                        <a:pt x="147" y="53"/>
                      </a:lnTo>
                      <a:lnTo>
                        <a:pt x="149" y="55"/>
                      </a:lnTo>
                      <a:lnTo>
                        <a:pt x="149" y="59"/>
                      </a:lnTo>
                      <a:lnTo>
                        <a:pt x="147" y="62"/>
                      </a:lnTo>
                      <a:lnTo>
                        <a:pt x="146" y="66"/>
                      </a:lnTo>
                      <a:lnTo>
                        <a:pt x="140" y="75"/>
                      </a:lnTo>
                      <a:lnTo>
                        <a:pt x="132" y="82"/>
                      </a:lnTo>
                      <a:lnTo>
                        <a:pt x="125" y="88"/>
                      </a:lnTo>
                      <a:lnTo>
                        <a:pt x="118" y="95"/>
                      </a:lnTo>
                      <a:lnTo>
                        <a:pt x="115" y="99"/>
                      </a:lnTo>
                      <a:lnTo>
                        <a:pt x="112" y="104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5" y="115"/>
                      </a:lnTo>
                      <a:lnTo>
                        <a:pt x="120" y="117"/>
                      </a:lnTo>
                      <a:lnTo>
                        <a:pt x="123" y="119"/>
                      </a:lnTo>
                      <a:lnTo>
                        <a:pt x="124" y="121"/>
                      </a:lnTo>
                      <a:lnTo>
                        <a:pt x="125" y="124"/>
                      </a:lnTo>
                      <a:lnTo>
                        <a:pt x="127" y="128"/>
                      </a:lnTo>
                      <a:lnTo>
                        <a:pt x="125" y="132"/>
                      </a:lnTo>
                      <a:lnTo>
                        <a:pt x="121" y="136"/>
                      </a:lnTo>
                      <a:lnTo>
                        <a:pt x="118" y="139"/>
                      </a:lnTo>
                      <a:lnTo>
                        <a:pt x="112" y="143"/>
                      </a:lnTo>
                      <a:lnTo>
                        <a:pt x="101" y="150"/>
                      </a:lnTo>
                      <a:lnTo>
                        <a:pt x="93" y="155"/>
                      </a:lnTo>
                      <a:lnTo>
                        <a:pt x="80" y="167"/>
                      </a:lnTo>
                      <a:lnTo>
                        <a:pt x="68" y="178"/>
                      </a:lnTo>
                      <a:lnTo>
                        <a:pt x="59" y="190"/>
                      </a:lnTo>
                      <a:lnTo>
                        <a:pt x="49" y="203"/>
                      </a:lnTo>
                      <a:lnTo>
                        <a:pt x="41" y="213"/>
                      </a:lnTo>
                      <a:lnTo>
                        <a:pt x="33" y="224"/>
                      </a:lnTo>
                      <a:lnTo>
                        <a:pt x="27" y="230"/>
                      </a:lnTo>
                      <a:lnTo>
                        <a:pt x="20" y="238"/>
                      </a:lnTo>
                      <a:lnTo>
                        <a:pt x="14" y="252"/>
                      </a:lnTo>
                      <a:lnTo>
                        <a:pt x="6" y="268"/>
                      </a:lnTo>
                      <a:lnTo>
                        <a:pt x="4" y="274"/>
                      </a:lnTo>
                      <a:lnTo>
                        <a:pt x="1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lnTo>
                        <a:pt x="1" y="294"/>
                      </a:lnTo>
                      <a:lnTo>
                        <a:pt x="4" y="296"/>
                      </a:lnTo>
                      <a:lnTo>
                        <a:pt x="9" y="299"/>
                      </a:lnTo>
                      <a:lnTo>
                        <a:pt x="14" y="299"/>
                      </a:lnTo>
                      <a:lnTo>
                        <a:pt x="22" y="296"/>
                      </a:lnTo>
                      <a:lnTo>
                        <a:pt x="28" y="294"/>
                      </a:lnTo>
                      <a:lnTo>
                        <a:pt x="41" y="285"/>
                      </a:lnTo>
                      <a:lnTo>
                        <a:pt x="50" y="278"/>
                      </a:lnTo>
                      <a:lnTo>
                        <a:pt x="62" y="266"/>
                      </a:lnTo>
                      <a:lnTo>
                        <a:pt x="73" y="256"/>
                      </a:lnTo>
                      <a:lnTo>
                        <a:pt x="79" y="250"/>
                      </a:lnTo>
                      <a:lnTo>
                        <a:pt x="84" y="242"/>
                      </a:lnTo>
                      <a:lnTo>
                        <a:pt x="92" y="235"/>
                      </a:lnTo>
                      <a:lnTo>
                        <a:pt x="99" y="230"/>
                      </a:lnTo>
                      <a:lnTo>
                        <a:pt x="99" y="221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4" name="Freeform 213"/>
                <p:cNvSpPr>
                  <a:spLocks/>
                </p:cNvSpPr>
                <p:nvPr/>
              </p:nvSpPr>
              <p:spPr bwMode="auto">
                <a:xfrm>
                  <a:off x="3628062" y="2395662"/>
                  <a:ext cx="11642" cy="3255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67"/>
                    </a:cxn>
                    <a:cxn ang="0">
                      <a:pos x="2" y="52"/>
                    </a:cxn>
                    <a:cxn ang="0">
                      <a:pos x="3" y="36"/>
                    </a:cxn>
                    <a:cxn ang="0">
                      <a:pos x="5" y="20"/>
                    </a:cxn>
                    <a:cxn ang="0">
                      <a:pos x="5" y="17"/>
                    </a:cxn>
                    <a:cxn ang="0">
                      <a:pos x="7" y="11"/>
                    </a:cxn>
                    <a:cxn ang="0">
                      <a:pos x="10" y="7"/>
                    </a:cxn>
                    <a:cxn ang="0">
                      <a:pos x="14" y="4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9" y="0"/>
                    </a:cxn>
                    <a:cxn ang="0">
                      <a:pos x="33" y="2"/>
                    </a:cxn>
                    <a:cxn ang="0">
                      <a:pos x="36" y="5"/>
                    </a:cxn>
                    <a:cxn ang="0">
                      <a:pos x="37" y="7"/>
                    </a:cxn>
                    <a:cxn ang="0">
                      <a:pos x="37" y="13"/>
                    </a:cxn>
                    <a:cxn ang="0">
                      <a:pos x="37" y="17"/>
                    </a:cxn>
                    <a:cxn ang="0">
                      <a:pos x="37" y="26"/>
                    </a:cxn>
                    <a:cxn ang="0">
                      <a:pos x="36" y="33"/>
                    </a:cxn>
                    <a:cxn ang="0">
                      <a:pos x="36" y="48"/>
                    </a:cxn>
                    <a:cxn ang="0">
                      <a:pos x="34" y="62"/>
                    </a:cxn>
                    <a:cxn ang="0">
                      <a:pos x="34" y="76"/>
                    </a:cxn>
                    <a:cxn ang="0">
                      <a:pos x="32" y="90"/>
                    </a:cxn>
                    <a:cxn ang="0">
                      <a:pos x="32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3" y="105"/>
                    </a:cxn>
                    <a:cxn ang="0">
                      <a:pos x="16" y="105"/>
                    </a:cxn>
                    <a:cxn ang="0">
                      <a:pos x="10" y="103"/>
                    </a:cxn>
                    <a:cxn ang="0">
                      <a:pos x="7" y="102"/>
                    </a:cxn>
                    <a:cxn ang="0">
                      <a:pos x="5" y="99"/>
                    </a:cxn>
                    <a:cxn ang="0">
                      <a:pos x="3" y="97"/>
                    </a:cxn>
                    <a:cxn ang="0">
                      <a:pos x="2" y="9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105">
                      <a:moveTo>
                        <a:pt x="0" y="83"/>
                      </a:moveTo>
                      <a:lnTo>
                        <a:pt x="1" y="67"/>
                      </a:lnTo>
                      <a:lnTo>
                        <a:pt x="2" y="52"/>
                      </a:lnTo>
                      <a:lnTo>
                        <a:pt x="3" y="36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11"/>
                      </a:lnTo>
                      <a:lnTo>
                        <a:pt x="10" y="7"/>
                      </a:lnTo>
                      <a:lnTo>
                        <a:pt x="14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7" y="13"/>
                      </a:lnTo>
                      <a:lnTo>
                        <a:pt x="37" y="17"/>
                      </a:lnTo>
                      <a:lnTo>
                        <a:pt x="37" y="26"/>
                      </a:lnTo>
                      <a:lnTo>
                        <a:pt x="36" y="33"/>
                      </a:lnTo>
                      <a:lnTo>
                        <a:pt x="36" y="48"/>
                      </a:lnTo>
                      <a:lnTo>
                        <a:pt x="34" y="62"/>
                      </a:lnTo>
                      <a:lnTo>
                        <a:pt x="34" y="76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3" y="105"/>
                      </a:lnTo>
                      <a:lnTo>
                        <a:pt x="16" y="105"/>
                      </a:lnTo>
                      <a:lnTo>
                        <a:pt x="10" y="103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3" y="97"/>
                      </a:lnTo>
                      <a:lnTo>
                        <a:pt x="2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5" name="Freeform 214"/>
                <p:cNvSpPr>
                  <a:spLocks/>
                </p:cNvSpPr>
                <p:nvPr/>
              </p:nvSpPr>
              <p:spPr bwMode="auto">
                <a:xfrm>
                  <a:off x="3647465" y="2338066"/>
                  <a:ext cx="32338" cy="37562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4" y="75"/>
                    </a:cxn>
                    <a:cxn ang="0">
                      <a:pos x="8" y="68"/>
                    </a:cxn>
                    <a:cxn ang="0">
                      <a:pos x="12" y="62"/>
                    </a:cxn>
                    <a:cxn ang="0">
                      <a:pos x="17" y="55"/>
                    </a:cxn>
                    <a:cxn ang="0">
                      <a:pos x="22" y="49"/>
                    </a:cxn>
                    <a:cxn ang="0">
                      <a:pos x="27" y="45"/>
                    </a:cxn>
                    <a:cxn ang="0">
                      <a:pos x="32" y="43"/>
                    </a:cxn>
                    <a:cxn ang="0">
                      <a:pos x="43" y="39"/>
                    </a:cxn>
                    <a:cxn ang="0">
                      <a:pos x="51" y="32"/>
                    </a:cxn>
                    <a:cxn ang="0">
                      <a:pos x="58" y="26"/>
                    </a:cxn>
                    <a:cxn ang="0">
                      <a:pos x="66" y="18"/>
                    </a:cxn>
                    <a:cxn ang="0">
                      <a:pos x="79" y="8"/>
                    </a:cxn>
                    <a:cxn ang="0">
                      <a:pos x="91" y="1"/>
                    </a:cxn>
                    <a:cxn ang="0">
                      <a:pos x="92" y="0"/>
                    </a:cxn>
                    <a:cxn ang="0">
                      <a:pos x="95" y="1"/>
                    </a:cxn>
                    <a:cxn ang="0">
                      <a:pos x="96" y="1"/>
                    </a:cxn>
                    <a:cxn ang="0">
                      <a:pos x="97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6" y="32"/>
                    </a:cxn>
                    <a:cxn ang="0">
                      <a:pos x="95" y="44"/>
                    </a:cxn>
                    <a:cxn ang="0">
                      <a:pos x="92" y="55"/>
                    </a:cxn>
                    <a:cxn ang="0">
                      <a:pos x="89" y="67"/>
                    </a:cxn>
                    <a:cxn ang="0">
                      <a:pos x="87" y="70"/>
                    </a:cxn>
                    <a:cxn ang="0">
                      <a:pos x="85" y="72"/>
                    </a:cxn>
                    <a:cxn ang="0">
                      <a:pos x="82" y="74"/>
                    </a:cxn>
                    <a:cxn ang="0">
                      <a:pos x="79" y="75"/>
                    </a:cxn>
                    <a:cxn ang="0">
                      <a:pos x="71" y="75"/>
                    </a:cxn>
                    <a:cxn ang="0">
                      <a:pos x="62" y="74"/>
                    </a:cxn>
                    <a:cxn ang="0">
                      <a:pos x="53" y="74"/>
                    </a:cxn>
                    <a:cxn ang="0">
                      <a:pos x="45" y="76"/>
                    </a:cxn>
                    <a:cxn ang="0">
                      <a:pos x="41" y="77"/>
                    </a:cxn>
                    <a:cxn ang="0">
                      <a:pos x="39" y="81"/>
                    </a:cxn>
                    <a:cxn ang="0">
                      <a:pos x="36" y="85"/>
                    </a:cxn>
                    <a:cxn ang="0">
                      <a:pos x="34" y="90"/>
                    </a:cxn>
                    <a:cxn ang="0">
                      <a:pos x="31" y="103"/>
                    </a:cxn>
                    <a:cxn ang="0">
                      <a:pos x="25" y="116"/>
                    </a:cxn>
                    <a:cxn ang="0">
                      <a:pos x="21" y="120"/>
                    </a:cxn>
                    <a:cxn ang="0">
                      <a:pos x="18" y="123"/>
                    </a:cxn>
                    <a:cxn ang="0">
                      <a:pos x="14" y="123"/>
                    </a:cxn>
                    <a:cxn ang="0">
                      <a:pos x="12" y="122"/>
                    </a:cxn>
                    <a:cxn ang="0">
                      <a:pos x="6" y="115"/>
                    </a:cxn>
                    <a:cxn ang="0">
                      <a:pos x="3" y="105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8" h="123">
                      <a:moveTo>
                        <a:pt x="0" y="88"/>
                      </a:moveTo>
                      <a:lnTo>
                        <a:pt x="1" y="81"/>
                      </a:lnTo>
                      <a:lnTo>
                        <a:pt x="4" y="75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7" y="55"/>
                      </a:lnTo>
                      <a:lnTo>
                        <a:pt x="22" y="49"/>
                      </a:lnTo>
                      <a:lnTo>
                        <a:pt x="27" y="45"/>
                      </a:lnTo>
                      <a:lnTo>
                        <a:pt x="32" y="43"/>
                      </a:lnTo>
                      <a:lnTo>
                        <a:pt x="43" y="39"/>
                      </a:lnTo>
                      <a:lnTo>
                        <a:pt x="51" y="32"/>
                      </a:lnTo>
                      <a:lnTo>
                        <a:pt x="58" y="26"/>
                      </a:lnTo>
                      <a:lnTo>
                        <a:pt x="66" y="18"/>
                      </a:lnTo>
                      <a:lnTo>
                        <a:pt x="79" y="8"/>
                      </a:lnTo>
                      <a:lnTo>
                        <a:pt x="91" y="1"/>
                      </a:lnTo>
                      <a:lnTo>
                        <a:pt x="92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6" y="32"/>
                      </a:lnTo>
                      <a:lnTo>
                        <a:pt x="95" y="44"/>
                      </a:lnTo>
                      <a:lnTo>
                        <a:pt x="92" y="55"/>
                      </a:lnTo>
                      <a:lnTo>
                        <a:pt x="89" y="67"/>
                      </a:lnTo>
                      <a:lnTo>
                        <a:pt x="87" y="70"/>
                      </a:lnTo>
                      <a:lnTo>
                        <a:pt x="85" y="72"/>
                      </a:lnTo>
                      <a:lnTo>
                        <a:pt x="82" y="74"/>
                      </a:lnTo>
                      <a:lnTo>
                        <a:pt x="79" y="75"/>
                      </a:lnTo>
                      <a:lnTo>
                        <a:pt x="71" y="75"/>
                      </a:lnTo>
                      <a:lnTo>
                        <a:pt x="62" y="74"/>
                      </a:lnTo>
                      <a:lnTo>
                        <a:pt x="53" y="74"/>
                      </a:lnTo>
                      <a:lnTo>
                        <a:pt x="45" y="76"/>
                      </a:lnTo>
                      <a:lnTo>
                        <a:pt x="41" y="77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4" y="90"/>
                      </a:lnTo>
                      <a:lnTo>
                        <a:pt x="31" y="103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18" y="123"/>
                      </a:lnTo>
                      <a:lnTo>
                        <a:pt x="14" y="123"/>
                      </a:lnTo>
                      <a:lnTo>
                        <a:pt x="12" y="122"/>
                      </a:lnTo>
                      <a:lnTo>
                        <a:pt x="6" y="115"/>
                      </a:lnTo>
                      <a:lnTo>
                        <a:pt x="3" y="105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0" name="Freeform 217"/>
              <p:cNvSpPr>
                <a:spLocks/>
              </p:cNvSpPr>
              <p:nvPr/>
            </p:nvSpPr>
            <p:spPr bwMode="auto">
              <a:xfrm>
                <a:off x="3387591" y="3796440"/>
                <a:ext cx="16770" cy="18940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24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25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29"/>
              <p:cNvSpPr>
                <a:spLocks/>
              </p:cNvSpPr>
              <p:nvPr/>
            </p:nvSpPr>
            <p:spPr bwMode="auto">
              <a:xfrm>
                <a:off x="3361038" y="4351085"/>
                <a:ext cx="16770" cy="40583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30"/>
              <p:cNvSpPr>
                <a:spLocks/>
              </p:cNvSpPr>
              <p:nvPr/>
            </p:nvSpPr>
            <p:spPr bwMode="auto">
              <a:xfrm>
                <a:off x="3356846" y="4317266"/>
                <a:ext cx="30746" cy="1758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2276558" y="1065159"/>
                <a:ext cx="3730000" cy="4895744"/>
                <a:chOff x="2529894" y="793003"/>
                <a:chExt cx="3452310" cy="4531267"/>
              </a:xfrm>
              <a:grpFill/>
            </p:grpSpPr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>
                  <a:off x="4644008" y="2497460"/>
                  <a:ext cx="278099" cy="430715"/>
                </a:xfrm>
                <a:custGeom>
                  <a:avLst/>
                  <a:gdLst/>
                  <a:ahLst/>
                  <a:cxnLst>
                    <a:cxn ang="0">
                      <a:pos x="278" y="1365"/>
                    </a:cxn>
                    <a:cxn ang="0">
                      <a:pos x="347" y="1373"/>
                    </a:cxn>
                    <a:cxn ang="0">
                      <a:pos x="419" y="1342"/>
                    </a:cxn>
                    <a:cxn ang="0">
                      <a:pos x="423" y="1303"/>
                    </a:cxn>
                    <a:cxn ang="0">
                      <a:pos x="369" y="1256"/>
                    </a:cxn>
                    <a:cxn ang="0">
                      <a:pos x="358" y="1195"/>
                    </a:cxn>
                    <a:cxn ang="0">
                      <a:pos x="405" y="1182"/>
                    </a:cxn>
                    <a:cxn ang="0">
                      <a:pos x="410" y="1107"/>
                    </a:cxn>
                    <a:cxn ang="0">
                      <a:pos x="456" y="1014"/>
                    </a:cxn>
                    <a:cxn ang="0">
                      <a:pos x="457" y="974"/>
                    </a:cxn>
                    <a:cxn ang="0">
                      <a:pos x="452" y="941"/>
                    </a:cxn>
                    <a:cxn ang="0">
                      <a:pos x="514" y="947"/>
                    </a:cxn>
                    <a:cxn ang="0">
                      <a:pos x="520" y="888"/>
                    </a:cxn>
                    <a:cxn ang="0">
                      <a:pos x="572" y="892"/>
                    </a:cxn>
                    <a:cxn ang="0">
                      <a:pos x="610" y="870"/>
                    </a:cxn>
                    <a:cxn ang="0">
                      <a:pos x="629" y="770"/>
                    </a:cxn>
                    <a:cxn ang="0">
                      <a:pos x="656" y="729"/>
                    </a:cxn>
                    <a:cxn ang="0">
                      <a:pos x="703" y="800"/>
                    </a:cxn>
                    <a:cxn ang="0">
                      <a:pos x="754" y="754"/>
                    </a:cxn>
                    <a:cxn ang="0">
                      <a:pos x="773" y="804"/>
                    </a:cxn>
                    <a:cxn ang="0">
                      <a:pos x="789" y="773"/>
                    </a:cxn>
                    <a:cxn ang="0">
                      <a:pos x="827" y="747"/>
                    </a:cxn>
                    <a:cxn ang="0">
                      <a:pos x="839" y="700"/>
                    </a:cxn>
                    <a:cxn ang="0">
                      <a:pos x="859" y="664"/>
                    </a:cxn>
                    <a:cxn ang="0">
                      <a:pos x="827" y="620"/>
                    </a:cxn>
                    <a:cxn ang="0">
                      <a:pos x="794" y="592"/>
                    </a:cxn>
                    <a:cxn ang="0">
                      <a:pos x="725" y="590"/>
                    </a:cxn>
                    <a:cxn ang="0">
                      <a:pos x="667" y="559"/>
                    </a:cxn>
                    <a:cxn ang="0">
                      <a:pos x="686" y="492"/>
                    </a:cxn>
                    <a:cxn ang="0">
                      <a:pos x="706" y="369"/>
                    </a:cxn>
                    <a:cxn ang="0">
                      <a:pos x="777" y="265"/>
                    </a:cxn>
                    <a:cxn ang="0">
                      <a:pos x="795" y="169"/>
                    </a:cxn>
                    <a:cxn ang="0">
                      <a:pos x="774" y="102"/>
                    </a:cxn>
                    <a:cxn ang="0">
                      <a:pos x="826" y="24"/>
                    </a:cxn>
                    <a:cxn ang="0">
                      <a:pos x="804" y="1"/>
                    </a:cxn>
                    <a:cxn ang="0">
                      <a:pos x="706" y="46"/>
                    </a:cxn>
                    <a:cxn ang="0">
                      <a:pos x="621" y="62"/>
                    </a:cxn>
                    <a:cxn ang="0">
                      <a:pos x="589" y="131"/>
                    </a:cxn>
                    <a:cxn ang="0">
                      <a:pos x="510" y="239"/>
                    </a:cxn>
                    <a:cxn ang="0">
                      <a:pos x="422" y="276"/>
                    </a:cxn>
                    <a:cxn ang="0">
                      <a:pos x="313" y="287"/>
                    </a:cxn>
                    <a:cxn ang="0">
                      <a:pos x="219" y="307"/>
                    </a:cxn>
                    <a:cxn ang="0">
                      <a:pos x="173" y="379"/>
                    </a:cxn>
                    <a:cxn ang="0">
                      <a:pos x="155" y="435"/>
                    </a:cxn>
                    <a:cxn ang="0">
                      <a:pos x="206" y="482"/>
                    </a:cxn>
                    <a:cxn ang="0">
                      <a:pos x="190" y="518"/>
                    </a:cxn>
                    <a:cxn ang="0">
                      <a:pos x="141" y="506"/>
                    </a:cxn>
                    <a:cxn ang="0">
                      <a:pos x="102" y="541"/>
                    </a:cxn>
                    <a:cxn ang="0">
                      <a:pos x="116" y="579"/>
                    </a:cxn>
                    <a:cxn ang="0">
                      <a:pos x="80" y="594"/>
                    </a:cxn>
                    <a:cxn ang="0">
                      <a:pos x="38" y="707"/>
                    </a:cxn>
                    <a:cxn ang="0">
                      <a:pos x="0" y="934"/>
                    </a:cxn>
                    <a:cxn ang="0">
                      <a:pos x="29" y="1001"/>
                    </a:cxn>
                    <a:cxn ang="0">
                      <a:pos x="68" y="971"/>
                    </a:cxn>
                    <a:cxn ang="0">
                      <a:pos x="106" y="1013"/>
                    </a:cxn>
                    <a:cxn ang="0">
                      <a:pos x="128" y="1163"/>
                    </a:cxn>
                  </a:cxnLst>
                  <a:rect l="0" t="0" r="r" b="b"/>
                  <a:pathLst>
                    <a:path w="860" h="1378"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5054775" y="793003"/>
                  <a:ext cx="927429" cy="1978281"/>
                </a:xfrm>
                <a:custGeom>
                  <a:avLst/>
                  <a:gdLst/>
                  <a:ahLst/>
                  <a:cxnLst>
                    <a:cxn ang="0">
                      <a:pos x="290" y="4150"/>
                    </a:cxn>
                    <a:cxn ang="0">
                      <a:pos x="406" y="3761"/>
                    </a:cxn>
                    <a:cxn ang="0">
                      <a:pos x="496" y="3469"/>
                    </a:cxn>
                    <a:cxn ang="0">
                      <a:pos x="427" y="3132"/>
                    </a:cxn>
                    <a:cxn ang="0">
                      <a:pos x="471" y="2535"/>
                    </a:cxn>
                    <a:cxn ang="0">
                      <a:pos x="829" y="2286"/>
                    </a:cxn>
                    <a:cxn ang="0">
                      <a:pos x="945" y="1842"/>
                    </a:cxn>
                    <a:cxn ang="0">
                      <a:pos x="1173" y="1252"/>
                    </a:cxn>
                    <a:cxn ang="0">
                      <a:pos x="1382" y="956"/>
                    </a:cxn>
                    <a:cxn ang="0">
                      <a:pos x="1530" y="577"/>
                    </a:cxn>
                    <a:cxn ang="0">
                      <a:pos x="1734" y="503"/>
                    </a:cxn>
                    <a:cxn ang="0">
                      <a:pos x="2048" y="300"/>
                    </a:cxn>
                    <a:cxn ang="0">
                      <a:pos x="2193" y="49"/>
                    </a:cxn>
                    <a:cxn ang="0">
                      <a:pos x="2574" y="402"/>
                    </a:cxn>
                    <a:cxn ang="0">
                      <a:pos x="2723" y="680"/>
                    </a:cxn>
                    <a:cxn ang="0">
                      <a:pos x="2808" y="949"/>
                    </a:cxn>
                    <a:cxn ang="0">
                      <a:pos x="2865" y="1387"/>
                    </a:cxn>
                    <a:cxn ang="0">
                      <a:pos x="2616" y="1437"/>
                    </a:cxn>
                    <a:cxn ang="0">
                      <a:pos x="2515" y="1430"/>
                    </a:cxn>
                    <a:cxn ang="0">
                      <a:pos x="2403" y="1466"/>
                    </a:cxn>
                    <a:cxn ang="0">
                      <a:pos x="2482" y="1636"/>
                    </a:cxn>
                    <a:cxn ang="0">
                      <a:pos x="2412" y="1790"/>
                    </a:cxn>
                    <a:cxn ang="0">
                      <a:pos x="2360" y="2000"/>
                    </a:cxn>
                    <a:cxn ang="0">
                      <a:pos x="2420" y="2163"/>
                    </a:cxn>
                    <a:cxn ang="0">
                      <a:pos x="2224" y="2460"/>
                    </a:cxn>
                    <a:cxn ang="0">
                      <a:pos x="2043" y="2619"/>
                    </a:cxn>
                    <a:cxn ang="0">
                      <a:pos x="1912" y="2730"/>
                    </a:cxn>
                    <a:cxn ang="0">
                      <a:pos x="1803" y="2853"/>
                    </a:cxn>
                    <a:cxn ang="0">
                      <a:pos x="1637" y="2839"/>
                    </a:cxn>
                    <a:cxn ang="0">
                      <a:pos x="1635" y="3014"/>
                    </a:cxn>
                    <a:cxn ang="0">
                      <a:pos x="1513" y="3094"/>
                    </a:cxn>
                    <a:cxn ang="0">
                      <a:pos x="1559" y="3272"/>
                    </a:cxn>
                    <a:cxn ang="0">
                      <a:pos x="1471" y="3392"/>
                    </a:cxn>
                    <a:cxn ang="0">
                      <a:pos x="1470" y="3636"/>
                    </a:cxn>
                    <a:cxn ang="0">
                      <a:pos x="1492" y="3864"/>
                    </a:cxn>
                    <a:cxn ang="0">
                      <a:pos x="1463" y="4059"/>
                    </a:cxn>
                    <a:cxn ang="0">
                      <a:pos x="1539" y="3988"/>
                    </a:cxn>
                    <a:cxn ang="0">
                      <a:pos x="1664" y="4048"/>
                    </a:cxn>
                    <a:cxn ang="0">
                      <a:pos x="1856" y="4131"/>
                    </a:cxn>
                    <a:cxn ang="0">
                      <a:pos x="1861" y="4194"/>
                    </a:cxn>
                    <a:cxn ang="0">
                      <a:pos x="1865" y="4353"/>
                    </a:cxn>
                    <a:cxn ang="0">
                      <a:pos x="1686" y="4496"/>
                    </a:cxn>
                    <a:cxn ang="0">
                      <a:pos x="1721" y="4540"/>
                    </a:cxn>
                    <a:cxn ang="0">
                      <a:pos x="1649" y="4646"/>
                    </a:cxn>
                    <a:cxn ang="0">
                      <a:pos x="1543" y="4636"/>
                    </a:cxn>
                    <a:cxn ang="0">
                      <a:pos x="1322" y="4826"/>
                    </a:cxn>
                    <a:cxn ang="0">
                      <a:pos x="1368" y="4923"/>
                    </a:cxn>
                    <a:cxn ang="0">
                      <a:pos x="1318" y="5040"/>
                    </a:cxn>
                    <a:cxn ang="0">
                      <a:pos x="1270" y="5158"/>
                    </a:cxn>
                    <a:cxn ang="0">
                      <a:pos x="1213" y="5563"/>
                    </a:cxn>
                    <a:cxn ang="0">
                      <a:pos x="1084" y="5992"/>
                    </a:cxn>
                    <a:cxn ang="0">
                      <a:pos x="747" y="5940"/>
                    </a:cxn>
                    <a:cxn ang="0">
                      <a:pos x="634" y="6085"/>
                    </a:cxn>
                    <a:cxn ang="0">
                      <a:pos x="592" y="6307"/>
                    </a:cxn>
                    <a:cxn ang="0">
                      <a:pos x="248" y="6262"/>
                    </a:cxn>
                    <a:cxn ang="0">
                      <a:pos x="224" y="6005"/>
                    </a:cxn>
                    <a:cxn ang="0">
                      <a:pos x="235" y="5856"/>
                    </a:cxn>
                    <a:cxn ang="0">
                      <a:pos x="282" y="5743"/>
                    </a:cxn>
                    <a:cxn ang="0">
                      <a:pos x="224" y="5574"/>
                    </a:cxn>
                    <a:cxn ang="0">
                      <a:pos x="117" y="5106"/>
                    </a:cxn>
                    <a:cxn ang="0">
                      <a:pos x="128" y="4825"/>
                    </a:cxn>
                    <a:cxn ang="0">
                      <a:pos x="2" y="4828"/>
                    </a:cxn>
                  </a:cxnLst>
                  <a:rect l="0" t="0" r="r" b="b"/>
                  <a:pathLst>
                    <a:path w="2865" h="6317"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6" name="Freeform 71"/>
                <p:cNvSpPr>
                  <a:spLocks noEditPoints="1"/>
                </p:cNvSpPr>
                <p:nvPr/>
              </p:nvSpPr>
              <p:spPr bwMode="auto">
                <a:xfrm>
                  <a:off x="4409326" y="2777545"/>
                  <a:ext cx="873102" cy="1128122"/>
                </a:xfrm>
                <a:custGeom>
                  <a:avLst/>
                  <a:gdLst/>
                  <a:ahLst/>
                  <a:cxnLst>
                    <a:cxn ang="0">
                      <a:pos x="2522" y="593"/>
                    </a:cxn>
                    <a:cxn ang="0">
                      <a:pos x="2543" y="611"/>
                    </a:cxn>
                    <a:cxn ang="0">
                      <a:pos x="2383" y="412"/>
                    </a:cxn>
                    <a:cxn ang="0">
                      <a:pos x="2338" y="322"/>
                    </a:cxn>
                    <a:cxn ang="0">
                      <a:pos x="2452" y="342"/>
                    </a:cxn>
                    <a:cxn ang="0">
                      <a:pos x="2430" y="448"/>
                    </a:cxn>
                    <a:cxn ang="0">
                      <a:pos x="2310" y="418"/>
                    </a:cxn>
                    <a:cxn ang="0">
                      <a:pos x="2515" y="1151"/>
                    </a:cxn>
                    <a:cxn ang="0">
                      <a:pos x="2627" y="1399"/>
                    </a:cxn>
                    <a:cxn ang="0">
                      <a:pos x="2679" y="1738"/>
                    </a:cxn>
                    <a:cxn ang="0">
                      <a:pos x="2584" y="2041"/>
                    </a:cxn>
                    <a:cxn ang="0">
                      <a:pos x="2373" y="2039"/>
                    </a:cxn>
                    <a:cxn ang="0">
                      <a:pos x="1977" y="2206"/>
                    </a:cxn>
                    <a:cxn ang="0">
                      <a:pos x="1859" y="2340"/>
                    </a:cxn>
                    <a:cxn ang="0">
                      <a:pos x="1956" y="2585"/>
                    </a:cxn>
                    <a:cxn ang="0">
                      <a:pos x="2215" y="2925"/>
                    </a:cxn>
                    <a:cxn ang="0">
                      <a:pos x="2119" y="3151"/>
                    </a:cxn>
                    <a:cxn ang="0">
                      <a:pos x="1891" y="3268"/>
                    </a:cxn>
                    <a:cxn ang="0">
                      <a:pos x="1920" y="3565"/>
                    </a:cxn>
                    <a:cxn ang="0">
                      <a:pos x="1721" y="3465"/>
                    </a:cxn>
                    <a:cxn ang="0">
                      <a:pos x="1453" y="3548"/>
                    </a:cxn>
                    <a:cxn ang="0">
                      <a:pos x="1204" y="3491"/>
                    </a:cxn>
                    <a:cxn ang="0">
                      <a:pos x="1102" y="3601"/>
                    </a:cxn>
                    <a:cxn ang="0">
                      <a:pos x="684" y="3322"/>
                    </a:cxn>
                    <a:cxn ang="0">
                      <a:pos x="557" y="3400"/>
                    </a:cxn>
                    <a:cxn ang="0">
                      <a:pos x="331" y="3378"/>
                    </a:cxn>
                    <a:cxn ang="0">
                      <a:pos x="304" y="3147"/>
                    </a:cxn>
                    <a:cxn ang="0">
                      <a:pos x="541" y="2780"/>
                    </a:cxn>
                    <a:cxn ang="0">
                      <a:pos x="264" y="2550"/>
                    </a:cxn>
                    <a:cxn ang="0">
                      <a:pos x="49" y="2366"/>
                    </a:cxn>
                    <a:cxn ang="0">
                      <a:pos x="0" y="2154"/>
                    </a:cxn>
                    <a:cxn ang="0">
                      <a:pos x="23" y="1807"/>
                    </a:cxn>
                    <a:cxn ang="0">
                      <a:pos x="132" y="1501"/>
                    </a:cxn>
                    <a:cxn ang="0">
                      <a:pos x="106" y="1349"/>
                    </a:cxn>
                    <a:cxn ang="0">
                      <a:pos x="382" y="1273"/>
                    </a:cxn>
                    <a:cxn ang="0">
                      <a:pos x="460" y="1077"/>
                    </a:cxn>
                    <a:cxn ang="0">
                      <a:pos x="460" y="975"/>
                    </a:cxn>
                    <a:cxn ang="0">
                      <a:pos x="602" y="712"/>
                    </a:cxn>
                    <a:cxn ang="0">
                      <a:pos x="585" y="577"/>
                    </a:cxn>
                    <a:cxn ang="0">
                      <a:pos x="865" y="572"/>
                    </a:cxn>
                    <a:cxn ang="0">
                      <a:pos x="903" y="712"/>
                    </a:cxn>
                    <a:cxn ang="0">
                      <a:pos x="960" y="744"/>
                    </a:cxn>
                    <a:cxn ang="0">
                      <a:pos x="1017" y="506"/>
                    </a:cxn>
                    <a:cxn ang="0">
                      <a:pos x="1261" y="624"/>
                    </a:cxn>
                    <a:cxn ang="0">
                      <a:pos x="1102" y="443"/>
                    </a:cxn>
                    <a:cxn ang="0">
                      <a:pos x="1111" y="340"/>
                    </a:cxn>
                    <a:cxn ang="0">
                      <a:pos x="1088" y="273"/>
                    </a:cxn>
                    <a:cxn ang="0">
                      <a:pos x="1106" y="18"/>
                    </a:cxn>
                    <a:cxn ang="0">
                      <a:pos x="1394" y="76"/>
                    </a:cxn>
                    <a:cxn ang="0">
                      <a:pos x="1454" y="225"/>
                    </a:cxn>
                    <a:cxn ang="0">
                      <a:pos x="1476" y="310"/>
                    </a:cxn>
                    <a:cxn ang="0">
                      <a:pos x="1592" y="365"/>
                    </a:cxn>
                    <a:cxn ang="0">
                      <a:pos x="1745" y="296"/>
                    </a:cxn>
                    <a:cxn ang="0">
                      <a:pos x="1723" y="436"/>
                    </a:cxn>
                    <a:cxn ang="0">
                      <a:pos x="1633" y="538"/>
                    </a:cxn>
                    <a:cxn ang="0">
                      <a:pos x="1837" y="538"/>
                    </a:cxn>
                    <a:cxn ang="0">
                      <a:pos x="2065" y="415"/>
                    </a:cxn>
                    <a:cxn ang="0">
                      <a:pos x="2109" y="415"/>
                    </a:cxn>
                    <a:cxn ang="0">
                      <a:pos x="2198" y="452"/>
                    </a:cxn>
                    <a:cxn ang="0">
                      <a:pos x="2354" y="544"/>
                    </a:cxn>
                    <a:cxn ang="0">
                      <a:pos x="2434" y="640"/>
                    </a:cxn>
                  </a:cxnLst>
                  <a:rect l="0" t="0" r="r" b="b"/>
                  <a:pathLst>
                    <a:path w="2701" h="3602">
                      <a:moveTo>
                        <a:pt x="2549" y="625"/>
                      </a:moveTo>
                      <a:lnTo>
                        <a:pt x="2531" y="673"/>
                      </a:lnTo>
                      <a:lnTo>
                        <a:pt x="2518" y="665"/>
                      </a:lnTo>
                      <a:lnTo>
                        <a:pt x="2503" y="659"/>
                      </a:lnTo>
                      <a:lnTo>
                        <a:pt x="2495" y="656"/>
                      </a:lnTo>
                      <a:lnTo>
                        <a:pt x="2488" y="652"/>
                      </a:lnTo>
                      <a:lnTo>
                        <a:pt x="2483" y="647"/>
                      </a:lnTo>
                      <a:lnTo>
                        <a:pt x="2479" y="641"/>
                      </a:lnTo>
                      <a:lnTo>
                        <a:pt x="2477" y="634"/>
                      </a:lnTo>
                      <a:lnTo>
                        <a:pt x="2475" y="628"/>
                      </a:lnTo>
                      <a:lnTo>
                        <a:pt x="2475" y="620"/>
                      </a:lnTo>
                      <a:lnTo>
                        <a:pt x="2478" y="615"/>
                      </a:lnTo>
                      <a:lnTo>
                        <a:pt x="2482" y="610"/>
                      </a:lnTo>
                      <a:lnTo>
                        <a:pt x="2486" y="607"/>
                      </a:lnTo>
                      <a:lnTo>
                        <a:pt x="2491" y="606"/>
                      </a:lnTo>
                      <a:lnTo>
                        <a:pt x="2495" y="605"/>
                      </a:lnTo>
                      <a:lnTo>
                        <a:pt x="2504" y="605"/>
                      </a:lnTo>
                      <a:lnTo>
                        <a:pt x="2515" y="603"/>
                      </a:lnTo>
                      <a:lnTo>
                        <a:pt x="2519" y="601"/>
                      </a:lnTo>
                      <a:lnTo>
                        <a:pt x="2522" y="598"/>
                      </a:lnTo>
                      <a:lnTo>
                        <a:pt x="2522" y="593"/>
                      </a:lnTo>
                      <a:lnTo>
                        <a:pt x="2521" y="589"/>
                      </a:lnTo>
                      <a:lnTo>
                        <a:pt x="2513" y="577"/>
                      </a:lnTo>
                      <a:lnTo>
                        <a:pt x="2503" y="566"/>
                      </a:lnTo>
                      <a:lnTo>
                        <a:pt x="2478" y="542"/>
                      </a:lnTo>
                      <a:lnTo>
                        <a:pt x="2464" y="529"/>
                      </a:lnTo>
                      <a:lnTo>
                        <a:pt x="2458" y="523"/>
                      </a:lnTo>
                      <a:lnTo>
                        <a:pt x="2457" y="518"/>
                      </a:lnTo>
                      <a:lnTo>
                        <a:pt x="2457" y="514"/>
                      </a:lnTo>
                      <a:lnTo>
                        <a:pt x="2460" y="511"/>
                      </a:lnTo>
                      <a:lnTo>
                        <a:pt x="2464" y="511"/>
                      </a:lnTo>
                      <a:lnTo>
                        <a:pt x="2469" y="513"/>
                      </a:lnTo>
                      <a:lnTo>
                        <a:pt x="2474" y="514"/>
                      </a:lnTo>
                      <a:lnTo>
                        <a:pt x="2481" y="518"/>
                      </a:lnTo>
                      <a:lnTo>
                        <a:pt x="2490" y="527"/>
                      </a:lnTo>
                      <a:lnTo>
                        <a:pt x="2503" y="540"/>
                      </a:lnTo>
                      <a:lnTo>
                        <a:pt x="2508" y="546"/>
                      </a:lnTo>
                      <a:lnTo>
                        <a:pt x="2514" y="551"/>
                      </a:lnTo>
                      <a:lnTo>
                        <a:pt x="2519" y="555"/>
                      </a:lnTo>
                      <a:lnTo>
                        <a:pt x="2525" y="558"/>
                      </a:lnTo>
                      <a:lnTo>
                        <a:pt x="2536" y="598"/>
                      </a:lnTo>
                      <a:lnTo>
                        <a:pt x="2543" y="611"/>
                      </a:lnTo>
                      <a:lnTo>
                        <a:pt x="2549" y="625"/>
                      </a:lnTo>
                      <a:close/>
                      <a:moveTo>
                        <a:pt x="2310" y="418"/>
                      </a:moveTo>
                      <a:lnTo>
                        <a:pt x="2307" y="417"/>
                      </a:lnTo>
                      <a:lnTo>
                        <a:pt x="2304" y="413"/>
                      </a:lnTo>
                      <a:lnTo>
                        <a:pt x="2302" y="408"/>
                      </a:lnTo>
                      <a:lnTo>
                        <a:pt x="2300" y="402"/>
                      </a:lnTo>
                      <a:lnTo>
                        <a:pt x="2299" y="388"/>
                      </a:lnTo>
                      <a:lnTo>
                        <a:pt x="2299" y="374"/>
                      </a:lnTo>
                      <a:lnTo>
                        <a:pt x="2300" y="367"/>
                      </a:lnTo>
                      <a:lnTo>
                        <a:pt x="2303" y="362"/>
                      </a:lnTo>
                      <a:lnTo>
                        <a:pt x="2306" y="357"/>
                      </a:lnTo>
                      <a:lnTo>
                        <a:pt x="2311" y="355"/>
                      </a:lnTo>
                      <a:lnTo>
                        <a:pt x="2316" y="353"/>
                      </a:lnTo>
                      <a:lnTo>
                        <a:pt x="2322" y="353"/>
                      </a:lnTo>
                      <a:lnTo>
                        <a:pt x="2330" y="357"/>
                      </a:lnTo>
                      <a:lnTo>
                        <a:pt x="2339" y="364"/>
                      </a:lnTo>
                      <a:lnTo>
                        <a:pt x="2355" y="371"/>
                      </a:lnTo>
                      <a:lnTo>
                        <a:pt x="2368" y="379"/>
                      </a:lnTo>
                      <a:lnTo>
                        <a:pt x="2376" y="395"/>
                      </a:lnTo>
                      <a:lnTo>
                        <a:pt x="2381" y="406"/>
                      </a:lnTo>
                      <a:lnTo>
                        <a:pt x="2383" y="412"/>
                      </a:lnTo>
                      <a:lnTo>
                        <a:pt x="2389" y="417"/>
                      </a:lnTo>
                      <a:lnTo>
                        <a:pt x="2395" y="421"/>
                      </a:lnTo>
                      <a:lnTo>
                        <a:pt x="2405" y="424"/>
                      </a:lnTo>
                      <a:lnTo>
                        <a:pt x="2409" y="424"/>
                      </a:lnTo>
                      <a:lnTo>
                        <a:pt x="2413" y="424"/>
                      </a:lnTo>
                      <a:lnTo>
                        <a:pt x="2417" y="423"/>
                      </a:lnTo>
                      <a:lnTo>
                        <a:pt x="2418" y="422"/>
                      </a:lnTo>
                      <a:lnTo>
                        <a:pt x="2421" y="415"/>
                      </a:lnTo>
                      <a:lnTo>
                        <a:pt x="2421" y="408"/>
                      </a:lnTo>
                      <a:lnTo>
                        <a:pt x="2417" y="390"/>
                      </a:lnTo>
                      <a:lnTo>
                        <a:pt x="2413" y="377"/>
                      </a:lnTo>
                      <a:lnTo>
                        <a:pt x="2412" y="370"/>
                      </a:lnTo>
                      <a:lnTo>
                        <a:pt x="2411" y="365"/>
                      </a:lnTo>
                      <a:lnTo>
                        <a:pt x="2409" y="361"/>
                      </a:lnTo>
                      <a:lnTo>
                        <a:pt x="2407" y="357"/>
                      </a:lnTo>
                      <a:lnTo>
                        <a:pt x="2400" y="352"/>
                      </a:lnTo>
                      <a:lnTo>
                        <a:pt x="2392" y="347"/>
                      </a:lnTo>
                      <a:lnTo>
                        <a:pt x="2374" y="340"/>
                      </a:lnTo>
                      <a:lnTo>
                        <a:pt x="2356" y="333"/>
                      </a:lnTo>
                      <a:lnTo>
                        <a:pt x="2348" y="329"/>
                      </a:lnTo>
                      <a:lnTo>
                        <a:pt x="2338" y="322"/>
                      </a:lnTo>
                      <a:lnTo>
                        <a:pt x="2333" y="318"/>
                      </a:lnTo>
                      <a:lnTo>
                        <a:pt x="2329" y="314"/>
                      </a:lnTo>
                      <a:lnTo>
                        <a:pt x="2326" y="310"/>
                      </a:lnTo>
                      <a:lnTo>
                        <a:pt x="2326" y="308"/>
                      </a:lnTo>
                      <a:lnTo>
                        <a:pt x="2333" y="301"/>
                      </a:lnTo>
                      <a:lnTo>
                        <a:pt x="2347" y="294"/>
                      </a:lnTo>
                      <a:lnTo>
                        <a:pt x="2361" y="287"/>
                      </a:lnTo>
                      <a:lnTo>
                        <a:pt x="2370" y="283"/>
                      </a:lnTo>
                      <a:lnTo>
                        <a:pt x="2374" y="288"/>
                      </a:lnTo>
                      <a:lnTo>
                        <a:pt x="2376" y="294"/>
                      </a:lnTo>
                      <a:lnTo>
                        <a:pt x="2377" y="299"/>
                      </a:lnTo>
                      <a:lnTo>
                        <a:pt x="2378" y="305"/>
                      </a:lnTo>
                      <a:lnTo>
                        <a:pt x="2379" y="310"/>
                      </a:lnTo>
                      <a:lnTo>
                        <a:pt x="2382" y="317"/>
                      </a:lnTo>
                      <a:lnTo>
                        <a:pt x="2387" y="322"/>
                      </a:lnTo>
                      <a:lnTo>
                        <a:pt x="2395" y="326"/>
                      </a:lnTo>
                      <a:lnTo>
                        <a:pt x="2408" y="330"/>
                      </a:lnTo>
                      <a:lnTo>
                        <a:pt x="2422" y="333"/>
                      </a:lnTo>
                      <a:lnTo>
                        <a:pt x="2436" y="335"/>
                      </a:lnTo>
                      <a:lnTo>
                        <a:pt x="2449" y="339"/>
                      </a:lnTo>
                      <a:lnTo>
                        <a:pt x="2452" y="342"/>
                      </a:lnTo>
                      <a:lnTo>
                        <a:pt x="2455" y="345"/>
                      </a:lnTo>
                      <a:lnTo>
                        <a:pt x="2455" y="349"/>
                      </a:lnTo>
                      <a:lnTo>
                        <a:pt x="2455" y="353"/>
                      </a:lnTo>
                      <a:lnTo>
                        <a:pt x="2453" y="362"/>
                      </a:lnTo>
                      <a:lnTo>
                        <a:pt x="2452" y="370"/>
                      </a:lnTo>
                      <a:lnTo>
                        <a:pt x="2451" y="379"/>
                      </a:lnTo>
                      <a:lnTo>
                        <a:pt x="2452" y="387"/>
                      </a:lnTo>
                      <a:lnTo>
                        <a:pt x="2455" y="395"/>
                      </a:lnTo>
                      <a:lnTo>
                        <a:pt x="2457" y="402"/>
                      </a:lnTo>
                      <a:lnTo>
                        <a:pt x="2460" y="409"/>
                      </a:lnTo>
                      <a:lnTo>
                        <a:pt x="2462" y="417"/>
                      </a:lnTo>
                      <a:lnTo>
                        <a:pt x="2465" y="423"/>
                      </a:lnTo>
                      <a:lnTo>
                        <a:pt x="2465" y="432"/>
                      </a:lnTo>
                      <a:lnTo>
                        <a:pt x="2465" y="440"/>
                      </a:lnTo>
                      <a:lnTo>
                        <a:pt x="2462" y="447"/>
                      </a:lnTo>
                      <a:lnTo>
                        <a:pt x="2458" y="450"/>
                      </a:lnTo>
                      <a:lnTo>
                        <a:pt x="2455" y="452"/>
                      </a:lnTo>
                      <a:lnTo>
                        <a:pt x="2449" y="453"/>
                      </a:lnTo>
                      <a:lnTo>
                        <a:pt x="2443" y="452"/>
                      </a:lnTo>
                      <a:lnTo>
                        <a:pt x="2436" y="450"/>
                      </a:lnTo>
                      <a:lnTo>
                        <a:pt x="2430" y="448"/>
                      </a:lnTo>
                      <a:lnTo>
                        <a:pt x="2425" y="445"/>
                      </a:lnTo>
                      <a:lnTo>
                        <a:pt x="2420" y="445"/>
                      </a:lnTo>
                      <a:lnTo>
                        <a:pt x="2414" y="447"/>
                      </a:lnTo>
                      <a:lnTo>
                        <a:pt x="2411" y="448"/>
                      </a:lnTo>
                      <a:lnTo>
                        <a:pt x="2403" y="454"/>
                      </a:lnTo>
                      <a:lnTo>
                        <a:pt x="2396" y="462"/>
                      </a:lnTo>
                      <a:lnTo>
                        <a:pt x="2391" y="469"/>
                      </a:lnTo>
                      <a:lnTo>
                        <a:pt x="2386" y="472"/>
                      </a:lnTo>
                      <a:lnTo>
                        <a:pt x="2378" y="475"/>
                      </a:lnTo>
                      <a:lnTo>
                        <a:pt x="2372" y="478"/>
                      </a:lnTo>
                      <a:lnTo>
                        <a:pt x="2357" y="480"/>
                      </a:lnTo>
                      <a:lnTo>
                        <a:pt x="2342" y="480"/>
                      </a:lnTo>
                      <a:lnTo>
                        <a:pt x="2333" y="479"/>
                      </a:lnTo>
                      <a:lnTo>
                        <a:pt x="2326" y="476"/>
                      </a:lnTo>
                      <a:lnTo>
                        <a:pt x="2321" y="471"/>
                      </a:lnTo>
                      <a:lnTo>
                        <a:pt x="2317" y="466"/>
                      </a:lnTo>
                      <a:lnTo>
                        <a:pt x="2316" y="458"/>
                      </a:lnTo>
                      <a:lnTo>
                        <a:pt x="2315" y="452"/>
                      </a:lnTo>
                      <a:lnTo>
                        <a:pt x="2313" y="444"/>
                      </a:lnTo>
                      <a:lnTo>
                        <a:pt x="2313" y="435"/>
                      </a:lnTo>
                      <a:lnTo>
                        <a:pt x="2310" y="418"/>
                      </a:lnTo>
                      <a:close/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7" name="Freeform 154"/>
                <p:cNvSpPr>
                  <a:spLocks/>
                </p:cNvSpPr>
                <p:nvPr/>
              </p:nvSpPr>
              <p:spPr bwMode="auto">
                <a:xfrm>
                  <a:off x="4278685" y="3802997"/>
                  <a:ext cx="483763" cy="286726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7" y="431"/>
                    </a:cxn>
                    <a:cxn ang="0">
                      <a:pos x="1349" y="490"/>
                    </a:cxn>
                    <a:cxn ang="0">
                      <a:pos x="1398" y="525"/>
                    </a:cxn>
                    <a:cxn ang="0">
                      <a:pos x="1488" y="527"/>
                    </a:cxn>
                    <a:cxn ang="0">
                      <a:pos x="1459" y="615"/>
                    </a:cxn>
                    <a:cxn ang="0">
                      <a:pos x="1467" y="667"/>
                    </a:cxn>
                    <a:cxn ang="0">
                      <a:pos x="1428" y="691"/>
                    </a:cxn>
                    <a:cxn ang="0">
                      <a:pos x="1366" y="681"/>
                    </a:cxn>
                    <a:cxn ang="0">
                      <a:pos x="1359" y="726"/>
                    </a:cxn>
                    <a:cxn ang="0">
                      <a:pos x="1350" y="772"/>
                    </a:cxn>
                    <a:cxn ang="0">
                      <a:pos x="1284" y="763"/>
                    </a:cxn>
                    <a:cxn ang="0">
                      <a:pos x="1216" y="751"/>
                    </a:cxn>
                    <a:cxn ang="0">
                      <a:pos x="1142" y="675"/>
                    </a:cxn>
                    <a:cxn ang="0">
                      <a:pos x="1120" y="680"/>
                    </a:cxn>
                    <a:cxn ang="0">
                      <a:pos x="1098" y="753"/>
                    </a:cxn>
                    <a:cxn ang="0">
                      <a:pos x="1037" y="846"/>
                    </a:cxn>
                    <a:cxn ang="0">
                      <a:pos x="986" y="915"/>
                    </a:cxn>
                    <a:cxn ang="0">
                      <a:pos x="953" y="909"/>
                    </a:cxn>
                    <a:cxn ang="0">
                      <a:pos x="879" y="784"/>
                    </a:cxn>
                    <a:cxn ang="0">
                      <a:pos x="828" y="754"/>
                    </a:cxn>
                    <a:cxn ang="0">
                      <a:pos x="820" y="705"/>
                    </a:cxn>
                    <a:cxn ang="0">
                      <a:pos x="831" y="658"/>
                    </a:cxn>
                    <a:cxn ang="0">
                      <a:pos x="731" y="718"/>
                    </a:cxn>
                    <a:cxn ang="0">
                      <a:pos x="678" y="812"/>
                    </a:cxn>
                    <a:cxn ang="0">
                      <a:pos x="625" y="847"/>
                    </a:cxn>
                    <a:cxn ang="0">
                      <a:pos x="526" y="820"/>
                    </a:cxn>
                    <a:cxn ang="0">
                      <a:pos x="458" y="825"/>
                    </a:cxn>
                    <a:cxn ang="0">
                      <a:pos x="339" y="815"/>
                    </a:cxn>
                    <a:cxn ang="0">
                      <a:pos x="327" y="745"/>
                    </a:cxn>
                    <a:cxn ang="0">
                      <a:pos x="317" y="692"/>
                    </a:cxn>
                    <a:cxn ang="0">
                      <a:pos x="309" y="593"/>
                    </a:cxn>
                    <a:cxn ang="0">
                      <a:pos x="250" y="557"/>
                    </a:cxn>
                    <a:cxn ang="0">
                      <a:pos x="160" y="582"/>
                    </a:cxn>
                    <a:cxn ang="0">
                      <a:pos x="131" y="626"/>
                    </a:cxn>
                    <a:cxn ang="0">
                      <a:pos x="92" y="666"/>
                    </a:cxn>
                    <a:cxn ang="0">
                      <a:pos x="28" y="654"/>
                    </a:cxn>
                    <a:cxn ang="0">
                      <a:pos x="7" y="587"/>
                    </a:cxn>
                    <a:cxn ang="0">
                      <a:pos x="94" y="505"/>
                    </a:cxn>
                    <a:cxn ang="0">
                      <a:pos x="166" y="400"/>
                    </a:cxn>
                    <a:cxn ang="0">
                      <a:pos x="252" y="315"/>
                    </a:cxn>
                    <a:cxn ang="0">
                      <a:pos x="322" y="268"/>
                    </a:cxn>
                    <a:cxn ang="0">
                      <a:pos x="401" y="248"/>
                    </a:cxn>
                    <a:cxn ang="0">
                      <a:pos x="459" y="185"/>
                    </a:cxn>
                    <a:cxn ang="0">
                      <a:pos x="416" y="167"/>
                    </a:cxn>
                    <a:cxn ang="0">
                      <a:pos x="402" y="140"/>
                    </a:cxn>
                    <a:cxn ang="0">
                      <a:pos x="459" y="78"/>
                    </a:cxn>
                    <a:cxn ang="0">
                      <a:pos x="551" y="106"/>
                    </a:cxn>
                    <a:cxn ang="0">
                      <a:pos x="617" y="106"/>
                    </a:cxn>
                    <a:cxn ang="0">
                      <a:pos x="708" y="96"/>
                    </a:cxn>
                    <a:cxn ang="0">
                      <a:pos x="792" y="92"/>
                    </a:cxn>
                    <a:cxn ang="0">
                      <a:pos x="857" y="97"/>
                    </a:cxn>
                    <a:cxn ang="0">
                      <a:pos x="934" y="139"/>
                    </a:cxn>
                    <a:cxn ang="0">
                      <a:pos x="973" y="112"/>
                    </a:cxn>
                    <a:cxn ang="0">
                      <a:pos x="980" y="8"/>
                    </a:cxn>
                    <a:cxn ang="0">
                      <a:pos x="1030" y="5"/>
                    </a:cxn>
                    <a:cxn ang="0">
                      <a:pos x="1134" y="66"/>
                    </a:cxn>
                    <a:cxn ang="0">
                      <a:pos x="1291" y="215"/>
                    </a:cxn>
                    <a:cxn ang="0">
                      <a:pos x="1288" y="283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8" name="Freeform 156"/>
                <p:cNvSpPr>
                  <a:spLocks/>
                </p:cNvSpPr>
                <p:nvPr/>
              </p:nvSpPr>
              <p:spPr bwMode="auto">
                <a:xfrm>
                  <a:off x="4184260" y="2974122"/>
                  <a:ext cx="407448" cy="360598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50" y="1040"/>
                    </a:cxn>
                    <a:cxn ang="0">
                      <a:pos x="821" y="900"/>
                    </a:cxn>
                    <a:cxn ang="0">
                      <a:pos x="804" y="818"/>
                    </a:cxn>
                    <a:cxn ang="0">
                      <a:pos x="769" y="772"/>
                    </a:cxn>
                    <a:cxn ang="0">
                      <a:pos x="792" y="725"/>
                    </a:cxn>
                    <a:cxn ang="0">
                      <a:pos x="912" y="699"/>
                    </a:cxn>
                    <a:cxn ang="0">
                      <a:pos x="1024" y="687"/>
                    </a:cxn>
                    <a:cxn ang="0">
                      <a:pos x="1072" y="627"/>
                    </a:cxn>
                    <a:cxn ang="0">
                      <a:pos x="1077" y="573"/>
                    </a:cxn>
                    <a:cxn ang="0">
                      <a:pos x="1134" y="527"/>
                    </a:cxn>
                    <a:cxn ang="0">
                      <a:pos x="1140" y="432"/>
                    </a:cxn>
                    <a:cxn ang="0">
                      <a:pos x="1115" y="405"/>
                    </a:cxn>
                    <a:cxn ang="0">
                      <a:pos x="1153" y="348"/>
                    </a:cxn>
                    <a:cxn ang="0">
                      <a:pos x="1222" y="260"/>
                    </a:cxn>
                    <a:cxn ang="0">
                      <a:pos x="1220" y="104"/>
                    </a:cxn>
                    <a:cxn ang="0">
                      <a:pos x="1111" y="11"/>
                    </a:cxn>
                    <a:cxn ang="0">
                      <a:pos x="982" y="51"/>
                    </a:cxn>
                    <a:cxn ang="0">
                      <a:pos x="980" y="1"/>
                    </a:cxn>
                    <a:cxn ang="0">
                      <a:pos x="785" y="31"/>
                    </a:cxn>
                    <a:cxn ang="0">
                      <a:pos x="757" y="137"/>
                    </a:cxn>
                    <a:cxn ang="0">
                      <a:pos x="805" y="176"/>
                    </a:cxn>
                    <a:cxn ang="0">
                      <a:pos x="805" y="266"/>
                    </a:cxn>
                    <a:cxn ang="0">
                      <a:pos x="865" y="316"/>
                    </a:cxn>
                    <a:cxn ang="0">
                      <a:pos x="813" y="309"/>
                    </a:cxn>
                    <a:cxn ang="0">
                      <a:pos x="763" y="342"/>
                    </a:cxn>
                    <a:cxn ang="0">
                      <a:pos x="783" y="384"/>
                    </a:cxn>
                    <a:cxn ang="0">
                      <a:pos x="743" y="417"/>
                    </a:cxn>
                    <a:cxn ang="0">
                      <a:pos x="651" y="379"/>
                    </a:cxn>
                    <a:cxn ang="0">
                      <a:pos x="638" y="310"/>
                    </a:cxn>
                    <a:cxn ang="0">
                      <a:pos x="694" y="265"/>
                    </a:cxn>
                    <a:cxn ang="0">
                      <a:pos x="720" y="228"/>
                    </a:cxn>
                    <a:cxn ang="0">
                      <a:pos x="678" y="193"/>
                    </a:cxn>
                    <a:cxn ang="0">
                      <a:pos x="681" y="123"/>
                    </a:cxn>
                    <a:cxn ang="0">
                      <a:pos x="625" y="132"/>
                    </a:cxn>
                    <a:cxn ang="0">
                      <a:pos x="586" y="106"/>
                    </a:cxn>
                    <a:cxn ang="0">
                      <a:pos x="625" y="67"/>
                    </a:cxn>
                    <a:cxn ang="0">
                      <a:pos x="619" y="42"/>
                    </a:cxn>
                    <a:cxn ang="0">
                      <a:pos x="544" y="133"/>
                    </a:cxn>
                    <a:cxn ang="0">
                      <a:pos x="515" y="259"/>
                    </a:cxn>
                    <a:cxn ang="0">
                      <a:pos x="386" y="443"/>
                    </a:cxn>
                    <a:cxn ang="0">
                      <a:pos x="265" y="560"/>
                    </a:cxn>
                    <a:cxn ang="0">
                      <a:pos x="334" y="594"/>
                    </a:cxn>
                    <a:cxn ang="0">
                      <a:pos x="391" y="656"/>
                    </a:cxn>
                    <a:cxn ang="0">
                      <a:pos x="237" y="672"/>
                    </a:cxn>
                    <a:cxn ang="0">
                      <a:pos x="261" y="713"/>
                    </a:cxn>
                    <a:cxn ang="0">
                      <a:pos x="253" y="742"/>
                    </a:cxn>
                    <a:cxn ang="0">
                      <a:pos x="199" y="696"/>
                    </a:cxn>
                    <a:cxn ang="0">
                      <a:pos x="130" y="680"/>
                    </a:cxn>
                    <a:cxn ang="0">
                      <a:pos x="95" y="642"/>
                    </a:cxn>
                    <a:cxn ang="0">
                      <a:pos x="33" y="641"/>
                    </a:cxn>
                    <a:cxn ang="0">
                      <a:pos x="16" y="671"/>
                    </a:cxn>
                    <a:cxn ang="0">
                      <a:pos x="138" y="764"/>
                    </a:cxn>
                    <a:cxn ang="0">
                      <a:pos x="222" y="763"/>
                    </a:cxn>
                    <a:cxn ang="0">
                      <a:pos x="260" y="794"/>
                    </a:cxn>
                    <a:cxn ang="0">
                      <a:pos x="116" y="795"/>
                    </a:cxn>
                    <a:cxn ang="0">
                      <a:pos x="23" y="756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9" name="Freeform 189"/>
                <p:cNvSpPr>
                  <a:spLocks/>
                </p:cNvSpPr>
                <p:nvPr/>
              </p:nvSpPr>
              <p:spPr bwMode="auto">
                <a:xfrm>
                  <a:off x="4338186" y="3944481"/>
                  <a:ext cx="1236571" cy="1379789"/>
                </a:xfrm>
                <a:custGeom>
                  <a:avLst/>
                  <a:gdLst/>
                  <a:ahLst/>
                  <a:cxnLst>
                    <a:cxn ang="0">
                      <a:pos x="441" y="392"/>
                    </a:cxn>
                    <a:cxn ang="0">
                      <a:pos x="649" y="204"/>
                    </a:cxn>
                    <a:cxn ang="0">
                      <a:pos x="712" y="348"/>
                    </a:cxn>
                    <a:cxn ang="0">
                      <a:pos x="894" y="343"/>
                    </a:cxn>
                    <a:cxn ang="0">
                      <a:pos x="990" y="269"/>
                    </a:cxn>
                    <a:cxn ang="0">
                      <a:pos x="1177" y="293"/>
                    </a:cxn>
                    <a:cxn ang="0">
                      <a:pos x="1280" y="220"/>
                    </a:cxn>
                    <a:cxn ang="0">
                      <a:pos x="1400" y="26"/>
                    </a:cxn>
                    <a:cxn ang="0">
                      <a:pos x="1692" y="9"/>
                    </a:cxn>
                    <a:cxn ang="0">
                      <a:pos x="1927" y="184"/>
                    </a:cxn>
                    <a:cxn ang="0">
                      <a:pos x="2252" y="321"/>
                    </a:cxn>
                    <a:cxn ang="0">
                      <a:pos x="2292" y="474"/>
                    </a:cxn>
                    <a:cxn ang="0">
                      <a:pos x="2371" y="806"/>
                    </a:cxn>
                    <a:cxn ang="0">
                      <a:pos x="2209" y="736"/>
                    </a:cxn>
                    <a:cxn ang="0">
                      <a:pos x="2112" y="754"/>
                    </a:cxn>
                    <a:cxn ang="0">
                      <a:pos x="1905" y="824"/>
                    </a:cxn>
                    <a:cxn ang="0">
                      <a:pos x="1903" y="776"/>
                    </a:cxn>
                    <a:cxn ang="0">
                      <a:pos x="1858" y="960"/>
                    </a:cxn>
                    <a:cxn ang="0">
                      <a:pos x="1789" y="1122"/>
                    </a:cxn>
                    <a:cxn ang="0">
                      <a:pos x="1933" y="1532"/>
                    </a:cxn>
                    <a:cxn ang="0">
                      <a:pos x="2227" y="1737"/>
                    </a:cxn>
                    <a:cxn ang="0">
                      <a:pos x="2367" y="2255"/>
                    </a:cxn>
                    <a:cxn ang="0">
                      <a:pos x="2533" y="2392"/>
                    </a:cxn>
                    <a:cxn ang="0">
                      <a:pos x="2939" y="2548"/>
                    </a:cxn>
                    <a:cxn ang="0">
                      <a:pos x="2954" y="2690"/>
                    </a:cxn>
                    <a:cxn ang="0">
                      <a:pos x="3546" y="3076"/>
                    </a:cxn>
                    <a:cxn ang="0">
                      <a:pos x="3825" y="3391"/>
                    </a:cxn>
                    <a:cxn ang="0">
                      <a:pos x="3733" y="3508"/>
                    </a:cxn>
                    <a:cxn ang="0">
                      <a:pos x="3564" y="3316"/>
                    </a:cxn>
                    <a:cxn ang="0">
                      <a:pos x="3371" y="3220"/>
                    </a:cxn>
                    <a:cxn ang="0">
                      <a:pos x="3156" y="3583"/>
                    </a:cxn>
                    <a:cxn ang="0">
                      <a:pos x="3367" y="3760"/>
                    </a:cxn>
                    <a:cxn ang="0">
                      <a:pos x="3262" y="3913"/>
                    </a:cxn>
                    <a:cxn ang="0">
                      <a:pos x="3142" y="4196"/>
                    </a:cxn>
                    <a:cxn ang="0">
                      <a:pos x="2971" y="4389"/>
                    </a:cxn>
                    <a:cxn ang="0">
                      <a:pos x="2800" y="4301"/>
                    </a:cxn>
                    <a:cxn ang="0">
                      <a:pos x="2920" y="4139"/>
                    </a:cxn>
                    <a:cxn ang="0">
                      <a:pos x="3018" y="4001"/>
                    </a:cxn>
                    <a:cxn ang="0">
                      <a:pos x="2971" y="3826"/>
                    </a:cxn>
                    <a:cxn ang="0">
                      <a:pos x="2879" y="3541"/>
                    </a:cxn>
                    <a:cxn ang="0">
                      <a:pos x="2768" y="3392"/>
                    </a:cxn>
                    <a:cxn ang="0">
                      <a:pos x="2650" y="3355"/>
                    </a:cxn>
                    <a:cxn ang="0">
                      <a:pos x="2572" y="3224"/>
                    </a:cxn>
                    <a:cxn ang="0">
                      <a:pos x="2367" y="3135"/>
                    </a:cxn>
                    <a:cxn ang="0">
                      <a:pos x="2313" y="3026"/>
                    </a:cxn>
                    <a:cxn ang="0">
                      <a:pos x="2198" y="2837"/>
                    </a:cxn>
                    <a:cxn ang="0">
                      <a:pos x="1946" y="2810"/>
                    </a:cxn>
                    <a:cxn ang="0">
                      <a:pos x="1634" y="2421"/>
                    </a:cxn>
                    <a:cxn ang="0">
                      <a:pos x="1398" y="2193"/>
                    </a:cxn>
                    <a:cxn ang="0">
                      <a:pos x="1381" y="2145"/>
                    </a:cxn>
                    <a:cxn ang="0">
                      <a:pos x="1184" y="1926"/>
                    </a:cxn>
                    <a:cxn ang="0">
                      <a:pos x="1113" y="1706"/>
                    </a:cxn>
                    <a:cxn ang="0">
                      <a:pos x="982" y="1330"/>
                    </a:cxn>
                    <a:cxn ang="0">
                      <a:pos x="788" y="1211"/>
                    </a:cxn>
                    <a:cxn ang="0">
                      <a:pos x="561" y="1179"/>
                    </a:cxn>
                    <a:cxn ang="0">
                      <a:pos x="288" y="1377"/>
                    </a:cxn>
                    <a:cxn ang="0">
                      <a:pos x="183" y="1203"/>
                    </a:cxn>
                    <a:cxn ang="0">
                      <a:pos x="17" y="964"/>
                    </a:cxn>
                    <a:cxn ang="0">
                      <a:pos x="11" y="776"/>
                    </a:cxn>
                    <a:cxn ang="0">
                      <a:pos x="158" y="601"/>
                    </a:cxn>
                    <a:cxn ang="0">
                      <a:pos x="112" y="436"/>
                    </a:cxn>
                  </a:cxnLst>
                  <a:rect l="0" t="0" r="r" b="b"/>
                  <a:pathLst>
                    <a:path w="3827" h="4404"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0" name="Freeform 226"/>
                <p:cNvSpPr>
                  <a:spLocks noEditPoints="1"/>
                </p:cNvSpPr>
                <p:nvPr/>
              </p:nvSpPr>
              <p:spPr bwMode="auto">
                <a:xfrm>
                  <a:off x="3268474" y="3228294"/>
                  <a:ext cx="1324527" cy="1522526"/>
                </a:xfrm>
                <a:custGeom>
                  <a:avLst/>
                  <a:gdLst/>
                  <a:ahLst/>
                  <a:cxnLst>
                    <a:cxn ang="0">
                      <a:pos x="4086" y="4191"/>
                    </a:cxn>
                    <a:cxn ang="0">
                      <a:pos x="4017" y="4233"/>
                    </a:cxn>
                    <a:cxn ang="0">
                      <a:pos x="3767" y="4361"/>
                    </a:cxn>
                    <a:cxn ang="0">
                      <a:pos x="3817" y="4490"/>
                    </a:cxn>
                    <a:cxn ang="0">
                      <a:pos x="3767" y="4635"/>
                    </a:cxn>
                    <a:cxn ang="0">
                      <a:pos x="3876" y="4790"/>
                    </a:cxn>
                    <a:cxn ang="0">
                      <a:pos x="3968" y="4746"/>
                    </a:cxn>
                    <a:cxn ang="0">
                      <a:pos x="25" y="516"/>
                    </a:cxn>
                    <a:cxn ang="0">
                      <a:pos x="869" y="2047"/>
                    </a:cxn>
                    <a:cxn ang="0">
                      <a:pos x="898" y="1884"/>
                    </a:cxn>
                    <a:cxn ang="0">
                      <a:pos x="685" y="2730"/>
                    </a:cxn>
                    <a:cxn ang="0">
                      <a:pos x="742" y="2521"/>
                    </a:cxn>
                    <a:cxn ang="0">
                      <a:pos x="942" y="2398"/>
                    </a:cxn>
                    <a:cxn ang="0">
                      <a:pos x="859" y="2116"/>
                    </a:cxn>
                    <a:cxn ang="0">
                      <a:pos x="970" y="1852"/>
                    </a:cxn>
                    <a:cxn ang="0">
                      <a:pos x="763" y="1477"/>
                    </a:cxn>
                    <a:cxn ang="0">
                      <a:pos x="679" y="1349"/>
                    </a:cxn>
                    <a:cxn ang="0">
                      <a:pos x="627" y="1186"/>
                    </a:cxn>
                    <a:cxn ang="0">
                      <a:pos x="513" y="1124"/>
                    </a:cxn>
                    <a:cxn ang="0">
                      <a:pos x="420" y="1017"/>
                    </a:cxn>
                    <a:cxn ang="0">
                      <a:pos x="269" y="840"/>
                    </a:cxn>
                    <a:cxn ang="0">
                      <a:pos x="149" y="779"/>
                    </a:cxn>
                    <a:cxn ang="0">
                      <a:pos x="152" y="686"/>
                    </a:cxn>
                    <a:cxn ang="0">
                      <a:pos x="254" y="637"/>
                    </a:cxn>
                    <a:cxn ang="0">
                      <a:pos x="264" y="503"/>
                    </a:cxn>
                    <a:cxn ang="0">
                      <a:pos x="473" y="564"/>
                    </a:cxn>
                    <a:cxn ang="0">
                      <a:pos x="641" y="528"/>
                    </a:cxn>
                    <a:cxn ang="0">
                      <a:pos x="740" y="748"/>
                    </a:cxn>
                    <a:cxn ang="0">
                      <a:pos x="959" y="736"/>
                    </a:cxn>
                    <a:cxn ang="0">
                      <a:pos x="1038" y="753"/>
                    </a:cxn>
                    <a:cxn ang="0">
                      <a:pos x="1136" y="646"/>
                    </a:cxn>
                    <a:cxn ang="0">
                      <a:pos x="1091" y="270"/>
                    </a:cxn>
                    <a:cxn ang="0">
                      <a:pos x="1306" y="401"/>
                    </a:cxn>
                    <a:cxn ang="0">
                      <a:pos x="1521" y="560"/>
                    </a:cxn>
                    <a:cxn ang="0">
                      <a:pos x="1696" y="529"/>
                    </a:cxn>
                    <a:cxn ang="0">
                      <a:pos x="2206" y="333"/>
                    </a:cxn>
                    <a:cxn ang="0">
                      <a:pos x="2411" y="29"/>
                    </a:cxn>
                    <a:cxn ang="0">
                      <a:pos x="2700" y="162"/>
                    </a:cxn>
                    <a:cxn ang="0">
                      <a:pos x="2828" y="390"/>
                    </a:cxn>
                    <a:cxn ang="0">
                      <a:pos x="3009" y="649"/>
                    </a:cxn>
                    <a:cxn ang="0">
                      <a:pos x="3249" y="849"/>
                    </a:cxn>
                    <a:cxn ang="0">
                      <a:pos x="3668" y="1063"/>
                    </a:cxn>
                    <a:cxn ang="0">
                      <a:pos x="4085" y="1319"/>
                    </a:cxn>
                    <a:cxn ang="0">
                      <a:pos x="3805" y="1867"/>
                    </a:cxn>
                    <a:cxn ang="0">
                      <a:pos x="3525" y="1988"/>
                    </a:cxn>
                    <a:cxn ang="0">
                      <a:pos x="3384" y="2141"/>
                    </a:cxn>
                    <a:cxn ang="0">
                      <a:pos x="3162" y="2498"/>
                    </a:cxn>
                    <a:cxn ang="0">
                      <a:pos x="3421" y="2413"/>
                    </a:cxn>
                    <a:cxn ang="0">
                      <a:pos x="3419" y="2727"/>
                    </a:cxn>
                    <a:cxn ang="0">
                      <a:pos x="3379" y="2968"/>
                    </a:cxn>
                    <a:cxn ang="0">
                      <a:pos x="3337" y="3226"/>
                    </a:cxn>
                    <a:cxn ang="0">
                      <a:pos x="3503" y="3521"/>
                    </a:cxn>
                    <a:cxn ang="0">
                      <a:pos x="3263" y="3771"/>
                    </a:cxn>
                    <a:cxn ang="0">
                      <a:pos x="2880" y="3874"/>
                    </a:cxn>
                    <a:cxn ang="0">
                      <a:pos x="2626" y="3700"/>
                    </a:cxn>
                    <a:cxn ang="0">
                      <a:pos x="2456" y="3628"/>
                    </a:cxn>
                    <a:cxn ang="0">
                      <a:pos x="2091" y="3626"/>
                    </a:cxn>
                    <a:cxn ang="0">
                      <a:pos x="1951" y="3856"/>
                    </a:cxn>
                    <a:cxn ang="0">
                      <a:pos x="1583" y="3900"/>
                    </a:cxn>
                    <a:cxn ang="0">
                      <a:pos x="1338" y="3655"/>
                    </a:cxn>
                    <a:cxn ang="0">
                      <a:pos x="1112" y="3624"/>
                    </a:cxn>
                    <a:cxn ang="0">
                      <a:pos x="723" y="3464"/>
                    </a:cxn>
                    <a:cxn ang="0">
                      <a:pos x="548" y="3242"/>
                    </a:cxn>
                  </a:cxnLst>
                  <a:rect l="0" t="0" r="r" b="b"/>
                  <a:pathLst>
                    <a:path w="4099" h="4863">
                      <a:moveTo>
                        <a:pt x="4010" y="4635"/>
                      </a:moveTo>
                      <a:lnTo>
                        <a:pt x="4013" y="4621"/>
                      </a:lnTo>
                      <a:lnTo>
                        <a:pt x="4017" y="4608"/>
                      </a:lnTo>
                      <a:lnTo>
                        <a:pt x="4021" y="4594"/>
                      </a:lnTo>
                      <a:lnTo>
                        <a:pt x="4028" y="4581"/>
                      </a:lnTo>
                      <a:lnTo>
                        <a:pt x="4041" y="4562"/>
                      </a:lnTo>
                      <a:lnTo>
                        <a:pt x="4055" y="4545"/>
                      </a:lnTo>
                      <a:lnTo>
                        <a:pt x="4063" y="4534"/>
                      </a:lnTo>
                      <a:lnTo>
                        <a:pt x="4069" y="4524"/>
                      </a:lnTo>
                      <a:lnTo>
                        <a:pt x="4074" y="4515"/>
                      </a:lnTo>
                      <a:lnTo>
                        <a:pt x="4080" y="4505"/>
                      </a:lnTo>
                      <a:lnTo>
                        <a:pt x="4083" y="4494"/>
                      </a:lnTo>
                      <a:lnTo>
                        <a:pt x="4086" y="4483"/>
                      </a:lnTo>
                      <a:lnTo>
                        <a:pt x="4087" y="4471"/>
                      </a:lnTo>
                      <a:lnTo>
                        <a:pt x="4089" y="4458"/>
                      </a:lnTo>
                      <a:lnTo>
                        <a:pt x="4089" y="4444"/>
                      </a:lnTo>
                      <a:lnTo>
                        <a:pt x="4090" y="4428"/>
                      </a:lnTo>
                      <a:lnTo>
                        <a:pt x="4090" y="4411"/>
                      </a:lnTo>
                      <a:lnTo>
                        <a:pt x="4087" y="4398"/>
                      </a:lnTo>
                      <a:lnTo>
                        <a:pt x="4086" y="4378"/>
                      </a:lnTo>
                      <a:lnTo>
                        <a:pt x="4083" y="4356"/>
                      </a:lnTo>
                      <a:lnTo>
                        <a:pt x="4078" y="4331"/>
                      </a:lnTo>
                      <a:lnTo>
                        <a:pt x="4074" y="4305"/>
                      </a:lnTo>
                      <a:lnTo>
                        <a:pt x="4072" y="4281"/>
                      </a:lnTo>
                      <a:lnTo>
                        <a:pt x="4070" y="4256"/>
                      </a:lnTo>
                      <a:lnTo>
                        <a:pt x="4070" y="4246"/>
                      </a:lnTo>
                      <a:lnTo>
                        <a:pt x="4072" y="4235"/>
                      </a:lnTo>
                      <a:lnTo>
                        <a:pt x="4074" y="4225"/>
                      </a:lnTo>
                      <a:lnTo>
                        <a:pt x="4078" y="4216"/>
                      </a:lnTo>
                      <a:lnTo>
                        <a:pt x="4081" y="4207"/>
                      </a:lnTo>
                      <a:lnTo>
                        <a:pt x="4086" y="4191"/>
                      </a:lnTo>
                      <a:lnTo>
                        <a:pt x="4091" y="4172"/>
                      </a:lnTo>
                      <a:lnTo>
                        <a:pt x="4095" y="4152"/>
                      </a:lnTo>
                      <a:lnTo>
                        <a:pt x="4096" y="4142"/>
                      </a:lnTo>
                      <a:lnTo>
                        <a:pt x="4096" y="4134"/>
                      </a:lnTo>
                      <a:lnTo>
                        <a:pt x="4096" y="4126"/>
                      </a:lnTo>
                      <a:lnTo>
                        <a:pt x="4095" y="4120"/>
                      </a:lnTo>
                      <a:lnTo>
                        <a:pt x="4094" y="4117"/>
                      </a:lnTo>
                      <a:lnTo>
                        <a:pt x="4092" y="4116"/>
                      </a:lnTo>
                      <a:lnTo>
                        <a:pt x="4090" y="4115"/>
                      </a:lnTo>
                      <a:lnTo>
                        <a:pt x="4089" y="4115"/>
                      </a:lnTo>
                      <a:lnTo>
                        <a:pt x="4082" y="4115"/>
                      </a:lnTo>
                      <a:lnTo>
                        <a:pt x="4076" y="4119"/>
                      </a:lnTo>
                      <a:lnTo>
                        <a:pt x="4068" y="4125"/>
                      </a:lnTo>
                      <a:lnTo>
                        <a:pt x="4063" y="4132"/>
                      </a:lnTo>
                      <a:lnTo>
                        <a:pt x="4057" y="4138"/>
                      </a:lnTo>
                      <a:lnTo>
                        <a:pt x="4054" y="4145"/>
                      </a:lnTo>
                      <a:lnTo>
                        <a:pt x="4047" y="4160"/>
                      </a:lnTo>
                      <a:lnTo>
                        <a:pt x="4038" y="4176"/>
                      </a:lnTo>
                      <a:lnTo>
                        <a:pt x="4035" y="4181"/>
                      </a:lnTo>
                      <a:lnTo>
                        <a:pt x="4034" y="4186"/>
                      </a:lnTo>
                      <a:lnTo>
                        <a:pt x="4034" y="4191"/>
                      </a:lnTo>
                      <a:lnTo>
                        <a:pt x="4037" y="4195"/>
                      </a:lnTo>
                      <a:lnTo>
                        <a:pt x="4041" y="4204"/>
                      </a:lnTo>
                      <a:lnTo>
                        <a:pt x="4043" y="4214"/>
                      </a:lnTo>
                      <a:lnTo>
                        <a:pt x="4043" y="4218"/>
                      </a:lnTo>
                      <a:lnTo>
                        <a:pt x="4042" y="4222"/>
                      </a:lnTo>
                      <a:lnTo>
                        <a:pt x="4039" y="4225"/>
                      </a:lnTo>
                      <a:lnTo>
                        <a:pt x="4038" y="4227"/>
                      </a:lnTo>
                      <a:lnTo>
                        <a:pt x="4032" y="4231"/>
                      </a:lnTo>
                      <a:lnTo>
                        <a:pt x="4025" y="4233"/>
                      </a:lnTo>
                      <a:lnTo>
                        <a:pt x="4017" y="4233"/>
                      </a:lnTo>
                      <a:lnTo>
                        <a:pt x="4010" y="4231"/>
                      </a:lnTo>
                      <a:lnTo>
                        <a:pt x="4003" y="4229"/>
                      </a:lnTo>
                      <a:lnTo>
                        <a:pt x="3998" y="4226"/>
                      </a:lnTo>
                      <a:lnTo>
                        <a:pt x="3988" y="4222"/>
                      </a:lnTo>
                      <a:lnTo>
                        <a:pt x="3978" y="4221"/>
                      </a:lnTo>
                      <a:lnTo>
                        <a:pt x="3968" y="4220"/>
                      </a:lnTo>
                      <a:lnTo>
                        <a:pt x="3956" y="4220"/>
                      </a:lnTo>
                      <a:lnTo>
                        <a:pt x="3945" y="4220"/>
                      </a:lnTo>
                      <a:lnTo>
                        <a:pt x="3933" y="4222"/>
                      </a:lnTo>
                      <a:lnTo>
                        <a:pt x="3921" y="4225"/>
                      </a:lnTo>
                      <a:lnTo>
                        <a:pt x="3910" y="4229"/>
                      </a:lnTo>
                      <a:lnTo>
                        <a:pt x="3886" y="4238"/>
                      </a:lnTo>
                      <a:lnTo>
                        <a:pt x="3864" y="4248"/>
                      </a:lnTo>
                      <a:lnTo>
                        <a:pt x="3855" y="4255"/>
                      </a:lnTo>
                      <a:lnTo>
                        <a:pt x="3846" y="4261"/>
                      </a:lnTo>
                      <a:lnTo>
                        <a:pt x="3837" y="4268"/>
                      </a:lnTo>
                      <a:lnTo>
                        <a:pt x="3831" y="4274"/>
                      </a:lnTo>
                      <a:lnTo>
                        <a:pt x="3824" y="4282"/>
                      </a:lnTo>
                      <a:lnTo>
                        <a:pt x="3820" y="4292"/>
                      </a:lnTo>
                      <a:lnTo>
                        <a:pt x="3815" y="4303"/>
                      </a:lnTo>
                      <a:lnTo>
                        <a:pt x="3811" y="4314"/>
                      </a:lnTo>
                      <a:lnTo>
                        <a:pt x="3806" y="4325"/>
                      </a:lnTo>
                      <a:lnTo>
                        <a:pt x="3801" y="4332"/>
                      </a:lnTo>
                      <a:lnTo>
                        <a:pt x="3798" y="4336"/>
                      </a:lnTo>
                      <a:lnTo>
                        <a:pt x="3794" y="4339"/>
                      </a:lnTo>
                      <a:lnTo>
                        <a:pt x="3791" y="4340"/>
                      </a:lnTo>
                      <a:lnTo>
                        <a:pt x="3785" y="4340"/>
                      </a:lnTo>
                      <a:lnTo>
                        <a:pt x="3776" y="4347"/>
                      </a:lnTo>
                      <a:lnTo>
                        <a:pt x="3769" y="4353"/>
                      </a:lnTo>
                      <a:lnTo>
                        <a:pt x="3767" y="4357"/>
                      </a:lnTo>
                      <a:lnTo>
                        <a:pt x="3767" y="4361"/>
                      </a:lnTo>
                      <a:lnTo>
                        <a:pt x="3769" y="4365"/>
                      </a:lnTo>
                      <a:lnTo>
                        <a:pt x="3774" y="4369"/>
                      </a:lnTo>
                      <a:lnTo>
                        <a:pt x="3783" y="4374"/>
                      </a:lnTo>
                      <a:lnTo>
                        <a:pt x="3793" y="4379"/>
                      </a:lnTo>
                      <a:lnTo>
                        <a:pt x="3798" y="4383"/>
                      </a:lnTo>
                      <a:lnTo>
                        <a:pt x="3802" y="4387"/>
                      </a:lnTo>
                      <a:lnTo>
                        <a:pt x="3805" y="4391"/>
                      </a:lnTo>
                      <a:lnTo>
                        <a:pt x="3805" y="4395"/>
                      </a:lnTo>
                      <a:lnTo>
                        <a:pt x="3804" y="4397"/>
                      </a:lnTo>
                      <a:lnTo>
                        <a:pt x="3802" y="4398"/>
                      </a:lnTo>
                      <a:lnTo>
                        <a:pt x="3800" y="4400"/>
                      </a:lnTo>
                      <a:lnTo>
                        <a:pt x="3796" y="4401"/>
                      </a:lnTo>
                      <a:lnTo>
                        <a:pt x="3789" y="4402"/>
                      </a:lnTo>
                      <a:lnTo>
                        <a:pt x="3782" y="4405"/>
                      </a:lnTo>
                      <a:lnTo>
                        <a:pt x="3778" y="4406"/>
                      </a:lnTo>
                      <a:lnTo>
                        <a:pt x="3774" y="4409"/>
                      </a:lnTo>
                      <a:lnTo>
                        <a:pt x="3770" y="4410"/>
                      </a:lnTo>
                      <a:lnTo>
                        <a:pt x="3767" y="4414"/>
                      </a:lnTo>
                      <a:lnTo>
                        <a:pt x="3765" y="4418"/>
                      </a:lnTo>
                      <a:lnTo>
                        <a:pt x="3763" y="4423"/>
                      </a:lnTo>
                      <a:lnTo>
                        <a:pt x="3763" y="4428"/>
                      </a:lnTo>
                      <a:lnTo>
                        <a:pt x="3763" y="4435"/>
                      </a:lnTo>
                      <a:lnTo>
                        <a:pt x="3766" y="4450"/>
                      </a:lnTo>
                      <a:lnTo>
                        <a:pt x="3770" y="4462"/>
                      </a:lnTo>
                      <a:lnTo>
                        <a:pt x="3774" y="4467"/>
                      </a:lnTo>
                      <a:lnTo>
                        <a:pt x="3778" y="4471"/>
                      </a:lnTo>
                      <a:lnTo>
                        <a:pt x="3783" y="4475"/>
                      </a:lnTo>
                      <a:lnTo>
                        <a:pt x="3791" y="4477"/>
                      </a:lnTo>
                      <a:lnTo>
                        <a:pt x="3800" y="4481"/>
                      </a:lnTo>
                      <a:lnTo>
                        <a:pt x="3811" y="4487"/>
                      </a:lnTo>
                      <a:lnTo>
                        <a:pt x="3817" y="4490"/>
                      </a:lnTo>
                      <a:lnTo>
                        <a:pt x="3820" y="4494"/>
                      </a:lnTo>
                      <a:lnTo>
                        <a:pt x="3824" y="4498"/>
                      </a:lnTo>
                      <a:lnTo>
                        <a:pt x="3824" y="4502"/>
                      </a:lnTo>
                      <a:lnTo>
                        <a:pt x="3823" y="4506"/>
                      </a:lnTo>
                      <a:lnTo>
                        <a:pt x="3818" y="4509"/>
                      </a:lnTo>
                      <a:lnTo>
                        <a:pt x="3810" y="4512"/>
                      </a:lnTo>
                      <a:lnTo>
                        <a:pt x="3802" y="4516"/>
                      </a:lnTo>
                      <a:lnTo>
                        <a:pt x="3794" y="4520"/>
                      </a:lnTo>
                      <a:lnTo>
                        <a:pt x="3787" y="4525"/>
                      </a:lnTo>
                      <a:lnTo>
                        <a:pt x="3784" y="4528"/>
                      </a:lnTo>
                      <a:lnTo>
                        <a:pt x="3782" y="4532"/>
                      </a:lnTo>
                      <a:lnTo>
                        <a:pt x="3779" y="4536"/>
                      </a:lnTo>
                      <a:lnTo>
                        <a:pt x="3778" y="4540"/>
                      </a:lnTo>
                      <a:lnTo>
                        <a:pt x="3776" y="4547"/>
                      </a:lnTo>
                      <a:lnTo>
                        <a:pt x="3772" y="4554"/>
                      </a:lnTo>
                      <a:lnTo>
                        <a:pt x="3770" y="4560"/>
                      </a:lnTo>
                      <a:lnTo>
                        <a:pt x="3765" y="4566"/>
                      </a:lnTo>
                      <a:lnTo>
                        <a:pt x="3756" y="4576"/>
                      </a:lnTo>
                      <a:lnTo>
                        <a:pt x="3748" y="4589"/>
                      </a:lnTo>
                      <a:lnTo>
                        <a:pt x="3743" y="4599"/>
                      </a:lnTo>
                      <a:lnTo>
                        <a:pt x="3741" y="4607"/>
                      </a:lnTo>
                      <a:lnTo>
                        <a:pt x="3743" y="4610"/>
                      </a:lnTo>
                      <a:lnTo>
                        <a:pt x="3743" y="4611"/>
                      </a:lnTo>
                      <a:lnTo>
                        <a:pt x="3745" y="4613"/>
                      </a:lnTo>
                      <a:lnTo>
                        <a:pt x="3747" y="4615"/>
                      </a:lnTo>
                      <a:lnTo>
                        <a:pt x="3760" y="4616"/>
                      </a:lnTo>
                      <a:lnTo>
                        <a:pt x="3774" y="4616"/>
                      </a:lnTo>
                      <a:lnTo>
                        <a:pt x="3774" y="4620"/>
                      </a:lnTo>
                      <a:lnTo>
                        <a:pt x="3774" y="4624"/>
                      </a:lnTo>
                      <a:lnTo>
                        <a:pt x="3771" y="4630"/>
                      </a:lnTo>
                      <a:lnTo>
                        <a:pt x="3767" y="4635"/>
                      </a:lnTo>
                      <a:lnTo>
                        <a:pt x="3760" y="4647"/>
                      </a:lnTo>
                      <a:lnTo>
                        <a:pt x="3752" y="4659"/>
                      </a:lnTo>
                      <a:lnTo>
                        <a:pt x="3745" y="4670"/>
                      </a:lnTo>
                      <a:lnTo>
                        <a:pt x="3743" y="4680"/>
                      </a:lnTo>
                      <a:lnTo>
                        <a:pt x="3743" y="4683"/>
                      </a:lnTo>
                      <a:lnTo>
                        <a:pt x="3745" y="4686"/>
                      </a:lnTo>
                      <a:lnTo>
                        <a:pt x="3749" y="4687"/>
                      </a:lnTo>
                      <a:lnTo>
                        <a:pt x="3756" y="4687"/>
                      </a:lnTo>
                      <a:lnTo>
                        <a:pt x="3776" y="4686"/>
                      </a:lnTo>
                      <a:lnTo>
                        <a:pt x="3800" y="4685"/>
                      </a:lnTo>
                      <a:lnTo>
                        <a:pt x="3804" y="4685"/>
                      </a:lnTo>
                      <a:lnTo>
                        <a:pt x="3806" y="4686"/>
                      </a:lnTo>
                      <a:lnTo>
                        <a:pt x="3809" y="4687"/>
                      </a:lnTo>
                      <a:lnTo>
                        <a:pt x="3810" y="4690"/>
                      </a:lnTo>
                      <a:lnTo>
                        <a:pt x="3809" y="4694"/>
                      </a:lnTo>
                      <a:lnTo>
                        <a:pt x="3807" y="4699"/>
                      </a:lnTo>
                      <a:lnTo>
                        <a:pt x="3804" y="4704"/>
                      </a:lnTo>
                      <a:lnTo>
                        <a:pt x="3797" y="4711"/>
                      </a:lnTo>
                      <a:lnTo>
                        <a:pt x="3794" y="4715"/>
                      </a:lnTo>
                      <a:lnTo>
                        <a:pt x="3792" y="4718"/>
                      </a:lnTo>
                      <a:lnTo>
                        <a:pt x="3791" y="4721"/>
                      </a:lnTo>
                      <a:lnTo>
                        <a:pt x="3791" y="4725"/>
                      </a:lnTo>
                      <a:lnTo>
                        <a:pt x="3792" y="4731"/>
                      </a:lnTo>
                      <a:lnTo>
                        <a:pt x="3796" y="4738"/>
                      </a:lnTo>
                      <a:lnTo>
                        <a:pt x="3802" y="4744"/>
                      </a:lnTo>
                      <a:lnTo>
                        <a:pt x="3809" y="4751"/>
                      </a:lnTo>
                      <a:lnTo>
                        <a:pt x="3818" y="4757"/>
                      </a:lnTo>
                      <a:lnTo>
                        <a:pt x="3828" y="4764"/>
                      </a:lnTo>
                      <a:lnTo>
                        <a:pt x="3849" y="4774"/>
                      </a:lnTo>
                      <a:lnTo>
                        <a:pt x="3868" y="4786"/>
                      </a:lnTo>
                      <a:lnTo>
                        <a:pt x="3876" y="4790"/>
                      </a:lnTo>
                      <a:lnTo>
                        <a:pt x="3884" y="4795"/>
                      </a:lnTo>
                      <a:lnTo>
                        <a:pt x="3888" y="4799"/>
                      </a:lnTo>
                      <a:lnTo>
                        <a:pt x="3892" y="4803"/>
                      </a:lnTo>
                      <a:lnTo>
                        <a:pt x="3894" y="4816"/>
                      </a:lnTo>
                      <a:lnTo>
                        <a:pt x="3897" y="4826"/>
                      </a:lnTo>
                      <a:lnTo>
                        <a:pt x="3898" y="4830"/>
                      </a:lnTo>
                      <a:lnTo>
                        <a:pt x="3901" y="4835"/>
                      </a:lnTo>
                      <a:lnTo>
                        <a:pt x="3905" y="4839"/>
                      </a:lnTo>
                      <a:lnTo>
                        <a:pt x="3912" y="4841"/>
                      </a:lnTo>
                      <a:lnTo>
                        <a:pt x="3923" y="4849"/>
                      </a:lnTo>
                      <a:lnTo>
                        <a:pt x="3931" y="4857"/>
                      </a:lnTo>
                      <a:lnTo>
                        <a:pt x="3934" y="4861"/>
                      </a:lnTo>
                      <a:lnTo>
                        <a:pt x="3938" y="4863"/>
                      </a:lnTo>
                      <a:lnTo>
                        <a:pt x="3945" y="4863"/>
                      </a:lnTo>
                      <a:lnTo>
                        <a:pt x="3953" y="4862"/>
                      </a:lnTo>
                      <a:lnTo>
                        <a:pt x="3949" y="4848"/>
                      </a:lnTo>
                      <a:lnTo>
                        <a:pt x="3945" y="4832"/>
                      </a:lnTo>
                      <a:lnTo>
                        <a:pt x="3942" y="4825"/>
                      </a:lnTo>
                      <a:lnTo>
                        <a:pt x="3942" y="4817"/>
                      </a:lnTo>
                      <a:lnTo>
                        <a:pt x="3942" y="4810"/>
                      </a:lnTo>
                      <a:lnTo>
                        <a:pt x="3946" y="4804"/>
                      </a:lnTo>
                      <a:lnTo>
                        <a:pt x="3953" y="4796"/>
                      </a:lnTo>
                      <a:lnTo>
                        <a:pt x="3959" y="4790"/>
                      </a:lnTo>
                      <a:lnTo>
                        <a:pt x="3966" y="4783"/>
                      </a:lnTo>
                      <a:lnTo>
                        <a:pt x="3971" y="4774"/>
                      </a:lnTo>
                      <a:lnTo>
                        <a:pt x="3972" y="4769"/>
                      </a:lnTo>
                      <a:lnTo>
                        <a:pt x="3973" y="4765"/>
                      </a:lnTo>
                      <a:lnTo>
                        <a:pt x="3973" y="4761"/>
                      </a:lnTo>
                      <a:lnTo>
                        <a:pt x="3972" y="4757"/>
                      </a:lnTo>
                      <a:lnTo>
                        <a:pt x="3969" y="4751"/>
                      </a:lnTo>
                      <a:lnTo>
                        <a:pt x="3968" y="4746"/>
                      </a:lnTo>
                      <a:lnTo>
                        <a:pt x="3967" y="4742"/>
                      </a:lnTo>
                      <a:lnTo>
                        <a:pt x="3967" y="4738"/>
                      </a:lnTo>
                      <a:lnTo>
                        <a:pt x="3972" y="4733"/>
                      </a:lnTo>
                      <a:lnTo>
                        <a:pt x="3982" y="4726"/>
                      </a:lnTo>
                      <a:lnTo>
                        <a:pt x="3985" y="4725"/>
                      </a:lnTo>
                      <a:lnTo>
                        <a:pt x="3988" y="4722"/>
                      </a:lnTo>
                      <a:lnTo>
                        <a:pt x="3990" y="4718"/>
                      </a:lnTo>
                      <a:lnTo>
                        <a:pt x="3991" y="4715"/>
                      </a:lnTo>
                      <a:lnTo>
                        <a:pt x="3994" y="4704"/>
                      </a:lnTo>
                      <a:lnTo>
                        <a:pt x="3997" y="4692"/>
                      </a:lnTo>
                      <a:lnTo>
                        <a:pt x="3998" y="4670"/>
                      </a:lnTo>
                      <a:lnTo>
                        <a:pt x="3999" y="4654"/>
                      </a:lnTo>
                      <a:lnTo>
                        <a:pt x="4010" y="4635"/>
                      </a:lnTo>
                      <a:close/>
                      <a:moveTo>
                        <a:pt x="47" y="554"/>
                      </a:moveTo>
                      <a:lnTo>
                        <a:pt x="39" y="556"/>
                      </a:lnTo>
                      <a:lnTo>
                        <a:pt x="30" y="558"/>
                      </a:lnTo>
                      <a:lnTo>
                        <a:pt x="25" y="558"/>
                      </a:lnTo>
                      <a:lnTo>
                        <a:pt x="21" y="556"/>
                      </a:lnTo>
                      <a:lnTo>
                        <a:pt x="16" y="555"/>
                      </a:lnTo>
                      <a:lnTo>
                        <a:pt x="12" y="554"/>
                      </a:lnTo>
                      <a:lnTo>
                        <a:pt x="8" y="550"/>
                      </a:lnTo>
                      <a:lnTo>
                        <a:pt x="5" y="545"/>
                      </a:lnTo>
                      <a:lnTo>
                        <a:pt x="3" y="539"/>
                      </a:lnTo>
                      <a:lnTo>
                        <a:pt x="0" y="532"/>
                      </a:lnTo>
                      <a:lnTo>
                        <a:pt x="0" y="526"/>
                      </a:lnTo>
                      <a:lnTo>
                        <a:pt x="1" y="520"/>
                      </a:lnTo>
                      <a:lnTo>
                        <a:pt x="3" y="519"/>
                      </a:lnTo>
                      <a:lnTo>
                        <a:pt x="5" y="516"/>
                      </a:lnTo>
                      <a:lnTo>
                        <a:pt x="8" y="515"/>
                      </a:lnTo>
                      <a:lnTo>
                        <a:pt x="10" y="515"/>
                      </a:lnTo>
                      <a:lnTo>
                        <a:pt x="25" y="516"/>
                      </a:lnTo>
                      <a:lnTo>
                        <a:pt x="38" y="521"/>
                      </a:lnTo>
                      <a:lnTo>
                        <a:pt x="44" y="524"/>
                      </a:lnTo>
                      <a:lnTo>
                        <a:pt x="49" y="528"/>
                      </a:lnTo>
                      <a:lnTo>
                        <a:pt x="53" y="533"/>
                      </a:lnTo>
                      <a:lnTo>
                        <a:pt x="57" y="539"/>
                      </a:lnTo>
                      <a:lnTo>
                        <a:pt x="47" y="554"/>
                      </a:lnTo>
                      <a:close/>
                      <a:moveTo>
                        <a:pt x="841" y="2025"/>
                      </a:moveTo>
                      <a:lnTo>
                        <a:pt x="837" y="2017"/>
                      </a:lnTo>
                      <a:lnTo>
                        <a:pt x="834" y="2006"/>
                      </a:lnTo>
                      <a:lnTo>
                        <a:pt x="830" y="1994"/>
                      </a:lnTo>
                      <a:lnTo>
                        <a:pt x="828" y="1985"/>
                      </a:lnTo>
                      <a:lnTo>
                        <a:pt x="824" y="1973"/>
                      </a:lnTo>
                      <a:lnTo>
                        <a:pt x="821" y="1962"/>
                      </a:lnTo>
                      <a:lnTo>
                        <a:pt x="820" y="1950"/>
                      </a:lnTo>
                      <a:lnTo>
                        <a:pt x="821" y="1938"/>
                      </a:lnTo>
                      <a:lnTo>
                        <a:pt x="824" y="1937"/>
                      </a:lnTo>
                      <a:lnTo>
                        <a:pt x="828" y="1938"/>
                      </a:lnTo>
                      <a:lnTo>
                        <a:pt x="832" y="1940"/>
                      </a:lnTo>
                      <a:lnTo>
                        <a:pt x="836" y="1944"/>
                      </a:lnTo>
                      <a:lnTo>
                        <a:pt x="842" y="1950"/>
                      </a:lnTo>
                      <a:lnTo>
                        <a:pt x="846" y="1957"/>
                      </a:lnTo>
                      <a:lnTo>
                        <a:pt x="855" y="1971"/>
                      </a:lnTo>
                      <a:lnTo>
                        <a:pt x="861" y="1984"/>
                      </a:lnTo>
                      <a:lnTo>
                        <a:pt x="864" y="1990"/>
                      </a:lnTo>
                      <a:lnTo>
                        <a:pt x="865" y="1997"/>
                      </a:lnTo>
                      <a:lnTo>
                        <a:pt x="867" y="2005"/>
                      </a:lnTo>
                      <a:lnTo>
                        <a:pt x="867" y="2014"/>
                      </a:lnTo>
                      <a:lnTo>
                        <a:pt x="867" y="2025"/>
                      </a:lnTo>
                      <a:lnTo>
                        <a:pt x="868" y="2037"/>
                      </a:lnTo>
                      <a:lnTo>
                        <a:pt x="868" y="2042"/>
                      </a:lnTo>
                      <a:lnTo>
                        <a:pt x="869" y="2047"/>
                      </a:lnTo>
                      <a:lnTo>
                        <a:pt x="869" y="2051"/>
                      </a:lnTo>
                      <a:lnTo>
                        <a:pt x="868" y="2056"/>
                      </a:lnTo>
                      <a:lnTo>
                        <a:pt x="864" y="2056"/>
                      </a:lnTo>
                      <a:lnTo>
                        <a:pt x="861" y="2055"/>
                      </a:lnTo>
                      <a:lnTo>
                        <a:pt x="858" y="2054"/>
                      </a:lnTo>
                      <a:lnTo>
                        <a:pt x="855" y="2051"/>
                      </a:lnTo>
                      <a:lnTo>
                        <a:pt x="851" y="2046"/>
                      </a:lnTo>
                      <a:lnTo>
                        <a:pt x="849" y="2038"/>
                      </a:lnTo>
                      <a:lnTo>
                        <a:pt x="841" y="2025"/>
                      </a:lnTo>
                      <a:close/>
                      <a:moveTo>
                        <a:pt x="859" y="1875"/>
                      </a:moveTo>
                      <a:lnTo>
                        <a:pt x="851" y="1875"/>
                      </a:lnTo>
                      <a:lnTo>
                        <a:pt x="845" y="1874"/>
                      </a:lnTo>
                      <a:lnTo>
                        <a:pt x="838" y="1871"/>
                      </a:lnTo>
                      <a:lnTo>
                        <a:pt x="832" y="1867"/>
                      </a:lnTo>
                      <a:lnTo>
                        <a:pt x="825" y="1863"/>
                      </a:lnTo>
                      <a:lnTo>
                        <a:pt x="820" y="1859"/>
                      </a:lnTo>
                      <a:lnTo>
                        <a:pt x="816" y="1854"/>
                      </a:lnTo>
                      <a:lnTo>
                        <a:pt x="812" y="1848"/>
                      </a:lnTo>
                      <a:lnTo>
                        <a:pt x="811" y="1841"/>
                      </a:lnTo>
                      <a:lnTo>
                        <a:pt x="811" y="1839"/>
                      </a:lnTo>
                      <a:lnTo>
                        <a:pt x="812" y="1837"/>
                      </a:lnTo>
                      <a:lnTo>
                        <a:pt x="816" y="1837"/>
                      </a:lnTo>
                      <a:lnTo>
                        <a:pt x="824" y="1840"/>
                      </a:lnTo>
                      <a:lnTo>
                        <a:pt x="832" y="1841"/>
                      </a:lnTo>
                      <a:lnTo>
                        <a:pt x="849" y="1843"/>
                      </a:lnTo>
                      <a:lnTo>
                        <a:pt x="864" y="1846"/>
                      </a:lnTo>
                      <a:lnTo>
                        <a:pt x="869" y="1852"/>
                      </a:lnTo>
                      <a:lnTo>
                        <a:pt x="873" y="1858"/>
                      </a:lnTo>
                      <a:lnTo>
                        <a:pt x="885" y="1871"/>
                      </a:lnTo>
                      <a:lnTo>
                        <a:pt x="896" y="1881"/>
                      </a:lnTo>
                      <a:lnTo>
                        <a:pt x="898" y="1884"/>
                      </a:lnTo>
                      <a:lnTo>
                        <a:pt x="898" y="1885"/>
                      </a:lnTo>
                      <a:lnTo>
                        <a:pt x="898" y="1887"/>
                      </a:lnTo>
                      <a:lnTo>
                        <a:pt x="895" y="1888"/>
                      </a:lnTo>
                      <a:lnTo>
                        <a:pt x="884" y="1887"/>
                      </a:lnTo>
                      <a:lnTo>
                        <a:pt x="872" y="1884"/>
                      </a:lnTo>
                      <a:lnTo>
                        <a:pt x="859" y="1875"/>
                      </a:lnTo>
                      <a:close/>
                      <a:moveTo>
                        <a:pt x="404" y="3097"/>
                      </a:moveTo>
                      <a:lnTo>
                        <a:pt x="416" y="3103"/>
                      </a:lnTo>
                      <a:lnTo>
                        <a:pt x="426" y="3107"/>
                      </a:lnTo>
                      <a:lnTo>
                        <a:pt x="437" y="3108"/>
                      </a:lnTo>
                      <a:lnTo>
                        <a:pt x="447" y="3108"/>
                      </a:lnTo>
                      <a:lnTo>
                        <a:pt x="457" y="3107"/>
                      </a:lnTo>
                      <a:lnTo>
                        <a:pt x="468" y="3104"/>
                      </a:lnTo>
                      <a:lnTo>
                        <a:pt x="478" y="3100"/>
                      </a:lnTo>
                      <a:lnTo>
                        <a:pt x="487" y="3095"/>
                      </a:lnTo>
                      <a:lnTo>
                        <a:pt x="497" y="3087"/>
                      </a:lnTo>
                      <a:lnTo>
                        <a:pt x="507" y="3080"/>
                      </a:lnTo>
                      <a:lnTo>
                        <a:pt x="516" y="3071"/>
                      </a:lnTo>
                      <a:lnTo>
                        <a:pt x="525" y="3062"/>
                      </a:lnTo>
                      <a:lnTo>
                        <a:pt x="543" y="3040"/>
                      </a:lnTo>
                      <a:lnTo>
                        <a:pt x="558" y="3015"/>
                      </a:lnTo>
                      <a:lnTo>
                        <a:pt x="575" y="2989"/>
                      </a:lnTo>
                      <a:lnTo>
                        <a:pt x="589" y="2962"/>
                      </a:lnTo>
                      <a:lnTo>
                        <a:pt x="604" y="2935"/>
                      </a:lnTo>
                      <a:lnTo>
                        <a:pt x="615" y="2909"/>
                      </a:lnTo>
                      <a:lnTo>
                        <a:pt x="637" y="2862"/>
                      </a:lnTo>
                      <a:lnTo>
                        <a:pt x="654" y="2828"/>
                      </a:lnTo>
                      <a:lnTo>
                        <a:pt x="663" y="2804"/>
                      </a:lnTo>
                      <a:lnTo>
                        <a:pt x="671" y="2779"/>
                      </a:lnTo>
                      <a:lnTo>
                        <a:pt x="679" y="2755"/>
                      </a:lnTo>
                      <a:lnTo>
                        <a:pt x="685" y="2730"/>
                      </a:lnTo>
                      <a:lnTo>
                        <a:pt x="693" y="2704"/>
                      </a:lnTo>
                      <a:lnTo>
                        <a:pt x="701" y="2679"/>
                      </a:lnTo>
                      <a:lnTo>
                        <a:pt x="709" y="2656"/>
                      </a:lnTo>
                      <a:lnTo>
                        <a:pt x="718" y="2631"/>
                      </a:lnTo>
                      <a:lnTo>
                        <a:pt x="722" y="2626"/>
                      </a:lnTo>
                      <a:lnTo>
                        <a:pt x="725" y="2621"/>
                      </a:lnTo>
                      <a:lnTo>
                        <a:pt x="729" y="2617"/>
                      </a:lnTo>
                      <a:lnTo>
                        <a:pt x="733" y="2613"/>
                      </a:lnTo>
                      <a:lnTo>
                        <a:pt x="744" y="2609"/>
                      </a:lnTo>
                      <a:lnTo>
                        <a:pt x="753" y="2606"/>
                      </a:lnTo>
                      <a:lnTo>
                        <a:pt x="762" y="2602"/>
                      </a:lnTo>
                      <a:lnTo>
                        <a:pt x="767" y="2597"/>
                      </a:lnTo>
                      <a:lnTo>
                        <a:pt x="770" y="2593"/>
                      </a:lnTo>
                      <a:lnTo>
                        <a:pt x="771" y="2589"/>
                      </a:lnTo>
                      <a:lnTo>
                        <a:pt x="771" y="2585"/>
                      </a:lnTo>
                      <a:lnTo>
                        <a:pt x="770" y="2580"/>
                      </a:lnTo>
                      <a:lnTo>
                        <a:pt x="767" y="2571"/>
                      </a:lnTo>
                      <a:lnTo>
                        <a:pt x="764" y="2565"/>
                      </a:lnTo>
                      <a:lnTo>
                        <a:pt x="760" y="2563"/>
                      </a:lnTo>
                      <a:lnTo>
                        <a:pt x="758" y="2563"/>
                      </a:lnTo>
                      <a:lnTo>
                        <a:pt x="753" y="2564"/>
                      </a:lnTo>
                      <a:lnTo>
                        <a:pt x="747" y="2568"/>
                      </a:lnTo>
                      <a:lnTo>
                        <a:pt x="742" y="2574"/>
                      </a:lnTo>
                      <a:lnTo>
                        <a:pt x="736" y="2584"/>
                      </a:lnTo>
                      <a:lnTo>
                        <a:pt x="733" y="2586"/>
                      </a:lnTo>
                      <a:lnTo>
                        <a:pt x="731" y="2586"/>
                      </a:lnTo>
                      <a:lnTo>
                        <a:pt x="729" y="2585"/>
                      </a:lnTo>
                      <a:lnTo>
                        <a:pt x="729" y="2581"/>
                      </a:lnTo>
                      <a:lnTo>
                        <a:pt x="731" y="2569"/>
                      </a:lnTo>
                      <a:lnTo>
                        <a:pt x="735" y="2555"/>
                      </a:lnTo>
                      <a:lnTo>
                        <a:pt x="742" y="2521"/>
                      </a:lnTo>
                      <a:lnTo>
                        <a:pt x="750" y="2501"/>
                      </a:lnTo>
                      <a:lnTo>
                        <a:pt x="762" y="2475"/>
                      </a:lnTo>
                      <a:lnTo>
                        <a:pt x="772" y="2448"/>
                      </a:lnTo>
                      <a:lnTo>
                        <a:pt x="782" y="2420"/>
                      </a:lnTo>
                      <a:lnTo>
                        <a:pt x="792" y="2394"/>
                      </a:lnTo>
                      <a:lnTo>
                        <a:pt x="801" y="2367"/>
                      </a:lnTo>
                      <a:lnTo>
                        <a:pt x="810" y="2340"/>
                      </a:lnTo>
                      <a:lnTo>
                        <a:pt x="817" y="2312"/>
                      </a:lnTo>
                      <a:lnTo>
                        <a:pt x="825" y="2284"/>
                      </a:lnTo>
                      <a:lnTo>
                        <a:pt x="827" y="2264"/>
                      </a:lnTo>
                      <a:lnTo>
                        <a:pt x="828" y="2238"/>
                      </a:lnTo>
                      <a:lnTo>
                        <a:pt x="828" y="2226"/>
                      </a:lnTo>
                      <a:lnTo>
                        <a:pt x="830" y="2216"/>
                      </a:lnTo>
                      <a:lnTo>
                        <a:pt x="832" y="2212"/>
                      </a:lnTo>
                      <a:lnTo>
                        <a:pt x="834" y="2209"/>
                      </a:lnTo>
                      <a:lnTo>
                        <a:pt x="837" y="2208"/>
                      </a:lnTo>
                      <a:lnTo>
                        <a:pt x="841" y="2207"/>
                      </a:lnTo>
                      <a:lnTo>
                        <a:pt x="854" y="2208"/>
                      </a:lnTo>
                      <a:lnTo>
                        <a:pt x="864" y="2209"/>
                      </a:lnTo>
                      <a:lnTo>
                        <a:pt x="874" y="2213"/>
                      </a:lnTo>
                      <a:lnTo>
                        <a:pt x="882" y="2218"/>
                      </a:lnTo>
                      <a:lnTo>
                        <a:pt x="890" y="2225"/>
                      </a:lnTo>
                      <a:lnTo>
                        <a:pt x="898" y="2232"/>
                      </a:lnTo>
                      <a:lnTo>
                        <a:pt x="904" y="2242"/>
                      </a:lnTo>
                      <a:lnTo>
                        <a:pt x="909" y="2253"/>
                      </a:lnTo>
                      <a:lnTo>
                        <a:pt x="916" y="2270"/>
                      </a:lnTo>
                      <a:lnTo>
                        <a:pt x="922" y="2288"/>
                      </a:lnTo>
                      <a:lnTo>
                        <a:pt x="928" y="2306"/>
                      </a:lnTo>
                      <a:lnTo>
                        <a:pt x="931" y="2324"/>
                      </a:lnTo>
                      <a:lnTo>
                        <a:pt x="938" y="2361"/>
                      </a:lnTo>
                      <a:lnTo>
                        <a:pt x="942" y="2398"/>
                      </a:lnTo>
                      <a:lnTo>
                        <a:pt x="946" y="2435"/>
                      </a:lnTo>
                      <a:lnTo>
                        <a:pt x="950" y="2472"/>
                      </a:lnTo>
                      <a:lnTo>
                        <a:pt x="955" y="2508"/>
                      </a:lnTo>
                      <a:lnTo>
                        <a:pt x="963" y="2545"/>
                      </a:lnTo>
                      <a:lnTo>
                        <a:pt x="966" y="2542"/>
                      </a:lnTo>
                      <a:lnTo>
                        <a:pt x="969" y="2537"/>
                      </a:lnTo>
                      <a:lnTo>
                        <a:pt x="972" y="2532"/>
                      </a:lnTo>
                      <a:lnTo>
                        <a:pt x="974" y="2525"/>
                      </a:lnTo>
                      <a:lnTo>
                        <a:pt x="978" y="2510"/>
                      </a:lnTo>
                      <a:lnTo>
                        <a:pt x="979" y="2490"/>
                      </a:lnTo>
                      <a:lnTo>
                        <a:pt x="979" y="2470"/>
                      </a:lnTo>
                      <a:lnTo>
                        <a:pt x="978" y="2448"/>
                      </a:lnTo>
                      <a:lnTo>
                        <a:pt x="977" y="2424"/>
                      </a:lnTo>
                      <a:lnTo>
                        <a:pt x="973" y="2400"/>
                      </a:lnTo>
                      <a:lnTo>
                        <a:pt x="966" y="2350"/>
                      </a:lnTo>
                      <a:lnTo>
                        <a:pt x="957" y="2305"/>
                      </a:lnTo>
                      <a:lnTo>
                        <a:pt x="948" y="2267"/>
                      </a:lnTo>
                      <a:lnTo>
                        <a:pt x="942" y="2243"/>
                      </a:lnTo>
                      <a:lnTo>
                        <a:pt x="926" y="2195"/>
                      </a:lnTo>
                      <a:lnTo>
                        <a:pt x="924" y="2188"/>
                      </a:lnTo>
                      <a:lnTo>
                        <a:pt x="920" y="2182"/>
                      </a:lnTo>
                      <a:lnTo>
                        <a:pt x="913" y="2175"/>
                      </a:lnTo>
                      <a:lnTo>
                        <a:pt x="908" y="2169"/>
                      </a:lnTo>
                      <a:lnTo>
                        <a:pt x="894" y="2157"/>
                      </a:lnTo>
                      <a:lnTo>
                        <a:pt x="880" y="2146"/>
                      </a:lnTo>
                      <a:lnTo>
                        <a:pt x="873" y="2141"/>
                      </a:lnTo>
                      <a:lnTo>
                        <a:pt x="868" y="2135"/>
                      </a:lnTo>
                      <a:lnTo>
                        <a:pt x="863" y="2130"/>
                      </a:lnTo>
                      <a:lnTo>
                        <a:pt x="860" y="2125"/>
                      </a:lnTo>
                      <a:lnTo>
                        <a:pt x="859" y="2121"/>
                      </a:lnTo>
                      <a:lnTo>
                        <a:pt x="859" y="2116"/>
                      </a:lnTo>
                      <a:lnTo>
                        <a:pt x="863" y="2112"/>
                      </a:lnTo>
                      <a:lnTo>
                        <a:pt x="868" y="2108"/>
                      </a:lnTo>
                      <a:lnTo>
                        <a:pt x="877" y="2103"/>
                      </a:lnTo>
                      <a:lnTo>
                        <a:pt x="884" y="2098"/>
                      </a:lnTo>
                      <a:lnTo>
                        <a:pt x="889" y="2093"/>
                      </a:lnTo>
                      <a:lnTo>
                        <a:pt x="893" y="2087"/>
                      </a:lnTo>
                      <a:lnTo>
                        <a:pt x="895" y="2081"/>
                      </a:lnTo>
                      <a:lnTo>
                        <a:pt x="898" y="2076"/>
                      </a:lnTo>
                      <a:lnTo>
                        <a:pt x="899" y="2071"/>
                      </a:lnTo>
                      <a:lnTo>
                        <a:pt x="899" y="2064"/>
                      </a:lnTo>
                      <a:lnTo>
                        <a:pt x="899" y="2052"/>
                      </a:lnTo>
                      <a:lnTo>
                        <a:pt x="898" y="2041"/>
                      </a:lnTo>
                      <a:lnTo>
                        <a:pt x="898" y="2034"/>
                      </a:lnTo>
                      <a:lnTo>
                        <a:pt x="899" y="2028"/>
                      </a:lnTo>
                      <a:lnTo>
                        <a:pt x="900" y="2021"/>
                      </a:lnTo>
                      <a:lnTo>
                        <a:pt x="903" y="2015"/>
                      </a:lnTo>
                      <a:lnTo>
                        <a:pt x="915" y="1995"/>
                      </a:lnTo>
                      <a:lnTo>
                        <a:pt x="925" y="1980"/>
                      </a:lnTo>
                      <a:lnTo>
                        <a:pt x="930" y="1972"/>
                      </a:lnTo>
                      <a:lnTo>
                        <a:pt x="934" y="1963"/>
                      </a:lnTo>
                      <a:lnTo>
                        <a:pt x="937" y="1953"/>
                      </a:lnTo>
                      <a:lnTo>
                        <a:pt x="938" y="1941"/>
                      </a:lnTo>
                      <a:lnTo>
                        <a:pt x="939" y="1920"/>
                      </a:lnTo>
                      <a:lnTo>
                        <a:pt x="943" y="1893"/>
                      </a:lnTo>
                      <a:lnTo>
                        <a:pt x="947" y="1880"/>
                      </a:lnTo>
                      <a:lnTo>
                        <a:pt x="952" y="1868"/>
                      </a:lnTo>
                      <a:lnTo>
                        <a:pt x="956" y="1863"/>
                      </a:lnTo>
                      <a:lnTo>
                        <a:pt x="960" y="1859"/>
                      </a:lnTo>
                      <a:lnTo>
                        <a:pt x="964" y="1857"/>
                      </a:lnTo>
                      <a:lnTo>
                        <a:pt x="970" y="1856"/>
                      </a:lnTo>
                      <a:lnTo>
                        <a:pt x="970" y="1852"/>
                      </a:lnTo>
                      <a:lnTo>
                        <a:pt x="955" y="1848"/>
                      </a:lnTo>
                      <a:lnTo>
                        <a:pt x="939" y="1843"/>
                      </a:lnTo>
                      <a:lnTo>
                        <a:pt x="924" y="1837"/>
                      </a:lnTo>
                      <a:lnTo>
                        <a:pt x="909" y="1831"/>
                      </a:lnTo>
                      <a:lnTo>
                        <a:pt x="894" y="1823"/>
                      </a:lnTo>
                      <a:lnTo>
                        <a:pt x="878" y="1815"/>
                      </a:lnTo>
                      <a:lnTo>
                        <a:pt x="864" y="1806"/>
                      </a:lnTo>
                      <a:lnTo>
                        <a:pt x="851" y="1797"/>
                      </a:lnTo>
                      <a:lnTo>
                        <a:pt x="837" y="1787"/>
                      </a:lnTo>
                      <a:lnTo>
                        <a:pt x="824" y="1777"/>
                      </a:lnTo>
                      <a:lnTo>
                        <a:pt x="812" y="1765"/>
                      </a:lnTo>
                      <a:lnTo>
                        <a:pt x="802" y="1752"/>
                      </a:lnTo>
                      <a:lnTo>
                        <a:pt x="792" y="1739"/>
                      </a:lnTo>
                      <a:lnTo>
                        <a:pt x="782" y="1725"/>
                      </a:lnTo>
                      <a:lnTo>
                        <a:pt x="775" y="1710"/>
                      </a:lnTo>
                      <a:lnTo>
                        <a:pt x="768" y="1695"/>
                      </a:lnTo>
                      <a:lnTo>
                        <a:pt x="763" y="1679"/>
                      </a:lnTo>
                      <a:lnTo>
                        <a:pt x="757" y="1665"/>
                      </a:lnTo>
                      <a:lnTo>
                        <a:pt x="750" y="1651"/>
                      </a:lnTo>
                      <a:lnTo>
                        <a:pt x="742" y="1638"/>
                      </a:lnTo>
                      <a:lnTo>
                        <a:pt x="738" y="1629"/>
                      </a:lnTo>
                      <a:lnTo>
                        <a:pt x="736" y="1621"/>
                      </a:lnTo>
                      <a:lnTo>
                        <a:pt x="731" y="1613"/>
                      </a:lnTo>
                      <a:lnTo>
                        <a:pt x="727" y="1604"/>
                      </a:lnTo>
                      <a:lnTo>
                        <a:pt x="723" y="1595"/>
                      </a:lnTo>
                      <a:lnTo>
                        <a:pt x="720" y="1586"/>
                      </a:lnTo>
                      <a:lnTo>
                        <a:pt x="715" y="1565"/>
                      </a:lnTo>
                      <a:lnTo>
                        <a:pt x="711" y="1547"/>
                      </a:lnTo>
                      <a:lnTo>
                        <a:pt x="733" y="1515"/>
                      </a:lnTo>
                      <a:lnTo>
                        <a:pt x="758" y="1485"/>
                      </a:lnTo>
                      <a:lnTo>
                        <a:pt x="763" y="1477"/>
                      </a:lnTo>
                      <a:lnTo>
                        <a:pt x="766" y="1469"/>
                      </a:lnTo>
                      <a:lnTo>
                        <a:pt x="768" y="1462"/>
                      </a:lnTo>
                      <a:lnTo>
                        <a:pt x="770" y="1453"/>
                      </a:lnTo>
                      <a:lnTo>
                        <a:pt x="770" y="1445"/>
                      </a:lnTo>
                      <a:lnTo>
                        <a:pt x="767" y="1436"/>
                      </a:lnTo>
                      <a:lnTo>
                        <a:pt x="763" y="1427"/>
                      </a:lnTo>
                      <a:lnTo>
                        <a:pt x="757" y="1416"/>
                      </a:lnTo>
                      <a:lnTo>
                        <a:pt x="751" y="1410"/>
                      </a:lnTo>
                      <a:lnTo>
                        <a:pt x="750" y="1403"/>
                      </a:lnTo>
                      <a:lnTo>
                        <a:pt x="750" y="1397"/>
                      </a:lnTo>
                      <a:lnTo>
                        <a:pt x="753" y="1392"/>
                      </a:lnTo>
                      <a:lnTo>
                        <a:pt x="758" y="1387"/>
                      </a:lnTo>
                      <a:lnTo>
                        <a:pt x="764" y="1383"/>
                      </a:lnTo>
                      <a:lnTo>
                        <a:pt x="772" y="1379"/>
                      </a:lnTo>
                      <a:lnTo>
                        <a:pt x="780" y="1376"/>
                      </a:lnTo>
                      <a:lnTo>
                        <a:pt x="798" y="1371"/>
                      </a:lnTo>
                      <a:lnTo>
                        <a:pt x="816" y="1368"/>
                      </a:lnTo>
                      <a:lnTo>
                        <a:pt x="832" y="1367"/>
                      </a:lnTo>
                      <a:lnTo>
                        <a:pt x="842" y="1366"/>
                      </a:lnTo>
                      <a:lnTo>
                        <a:pt x="842" y="1366"/>
                      </a:lnTo>
                      <a:lnTo>
                        <a:pt x="843" y="1365"/>
                      </a:lnTo>
                      <a:lnTo>
                        <a:pt x="820" y="1357"/>
                      </a:lnTo>
                      <a:lnTo>
                        <a:pt x="802" y="1349"/>
                      </a:lnTo>
                      <a:lnTo>
                        <a:pt x="792" y="1346"/>
                      </a:lnTo>
                      <a:lnTo>
                        <a:pt x="780" y="1344"/>
                      </a:lnTo>
                      <a:lnTo>
                        <a:pt x="766" y="1344"/>
                      </a:lnTo>
                      <a:lnTo>
                        <a:pt x="749" y="1345"/>
                      </a:lnTo>
                      <a:lnTo>
                        <a:pt x="729" y="1348"/>
                      </a:lnTo>
                      <a:lnTo>
                        <a:pt x="710" y="1349"/>
                      </a:lnTo>
                      <a:lnTo>
                        <a:pt x="693" y="1350"/>
                      </a:lnTo>
                      <a:lnTo>
                        <a:pt x="679" y="1349"/>
                      </a:lnTo>
                      <a:lnTo>
                        <a:pt x="672" y="1346"/>
                      </a:lnTo>
                      <a:lnTo>
                        <a:pt x="668" y="1344"/>
                      </a:lnTo>
                      <a:lnTo>
                        <a:pt x="665" y="1340"/>
                      </a:lnTo>
                      <a:lnTo>
                        <a:pt x="662" y="1335"/>
                      </a:lnTo>
                      <a:lnTo>
                        <a:pt x="662" y="1328"/>
                      </a:lnTo>
                      <a:lnTo>
                        <a:pt x="662" y="1321"/>
                      </a:lnTo>
                      <a:lnTo>
                        <a:pt x="665" y="1310"/>
                      </a:lnTo>
                      <a:lnTo>
                        <a:pt x="670" y="1300"/>
                      </a:lnTo>
                      <a:lnTo>
                        <a:pt x="670" y="1293"/>
                      </a:lnTo>
                      <a:lnTo>
                        <a:pt x="668" y="1287"/>
                      </a:lnTo>
                      <a:lnTo>
                        <a:pt x="666" y="1279"/>
                      </a:lnTo>
                      <a:lnTo>
                        <a:pt x="663" y="1273"/>
                      </a:lnTo>
                      <a:lnTo>
                        <a:pt x="661" y="1266"/>
                      </a:lnTo>
                      <a:lnTo>
                        <a:pt x="661" y="1261"/>
                      </a:lnTo>
                      <a:lnTo>
                        <a:pt x="662" y="1260"/>
                      </a:lnTo>
                      <a:lnTo>
                        <a:pt x="663" y="1258"/>
                      </a:lnTo>
                      <a:lnTo>
                        <a:pt x="666" y="1257"/>
                      </a:lnTo>
                      <a:lnTo>
                        <a:pt x="670" y="1256"/>
                      </a:lnTo>
                      <a:lnTo>
                        <a:pt x="679" y="1254"/>
                      </a:lnTo>
                      <a:lnTo>
                        <a:pt x="687" y="1252"/>
                      </a:lnTo>
                      <a:lnTo>
                        <a:pt x="693" y="1247"/>
                      </a:lnTo>
                      <a:lnTo>
                        <a:pt x="700" y="1240"/>
                      </a:lnTo>
                      <a:lnTo>
                        <a:pt x="703" y="1232"/>
                      </a:lnTo>
                      <a:lnTo>
                        <a:pt x="706" y="1225"/>
                      </a:lnTo>
                      <a:lnTo>
                        <a:pt x="709" y="1216"/>
                      </a:lnTo>
                      <a:lnTo>
                        <a:pt x="709" y="1207"/>
                      </a:lnTo>
                      <a:lnTo>
                        <a:pt x="692" y="1204"/>
                      </a:lnTo>
                      <a:lnTo>
                        <a:pt x="675" y="1201"/>
                      </a:lnTo>
                      <a:lnTo>
                        <a:pt x="658" y="1199"/>
                      </a:lnTo>
                      <a:lnTo>
                        <a:pt x="641" y="1194"/>
                      </a:lnTo>
                      <a:lnTo>
                        <a:pt x="627" y="1186"/>
                      </a:lnTo>
                      <a:lnTo>
                        <a:pt x="611" y="1177"/>
                      </a:lnTo>
                      <a:lnTo>
                        <a:pt x="604" y="1172"/>
                      </a:lnTo>
                      <a:lnTo>
                        <a:pt x="596" y="1169"/>
                      </a:lnTo>
                      <a:lnTo>
                        <a:pt x="588" y="1166"/>
                      </a:lnTo>
                      <a:lnTo>
                        <a:pt x="580" y="1165"/>
                      </a:lnTo>
                      <a:lnTo>
                        <a:pt x="582" y="1161"/>
                      </a:lnTo>
                      <a:lnTo>
                        <a:pt x="583" y="1159"/>
                      </a:lnTo>
                      <a:lnTo>
                        <a:pt x="587" y="1156"/>
                      </a:lnTo>
                      <a:lnTo>
                        <a:pt x="591" y="1153"/>
                      </a:lnTo>
                      <a:lnTo>
                        <a:pt x="601" y="1151"/>
                      </a:lnTo>
                      <a:lnTo>
                        <a:pt x="613" y="1148"/>
                      </a:lnTo>
                      <a:lnTo>
                        <a:pt x="624" y="1146"/>
                      </a:lnTo>
                      <a:lnTo>
                        <a:pt x="635" y="1142"/>
                      </a:lnTo>
                      <a:lnTo>
                        <a:pt x="637" y="1139"/>
                      </a:lnTo>
                      <a:lnTo>
                        <a:pt x="641" y="1135"/>
                      </a:lnTo>
                      <a:lnTo>
                        <a:pt x="643" y="1131"/>
                      </a:lnTo>
                      <a:lnTo>
                        <a:pt x="643" y="1128"/>
                      </a:lnTo>
                      <a:lnTo>
                        <a:pt x="640" y="1124"/>
                      </a:lnTo>
                      <a:lnTo>
                        <a:pt x="632" y="1121"/>
                      </a:lnTo>
                      <a:lnTo>
                        <a:pt x="623" y="1117"/>
                      </a:lnTo>
                      <a:lnTo>
                        <a:pt x="611" y="1115"/>
                      </a:lnTo>
                      <a:lnTo>
                        <a:pt x="587" y="1109"/>
                      </a:lnTo>
                      <a:lnTo>
                        <a:pt x="573" y="1108"/>
                      </a:lnTo>
                      <a:lnTo>
                        <a:pt x="564" y="1108"/>
                      </a:lnTo>
                      <a:lnTo>
                        <a:pt x="556" y="1111"/>
                      </a:lnTo>
                      <a:lnTo>
                        <a:pt x="548" y="1113"/>
                      </a:lnTo>
                      <a:lnTo>
                        <a:pt x="541" y="1117"/>
                      </a:lnTo>
                      <a:lnTo>
                        <a:pt x="534" y="1120"/>
                      </a:lnTo>
                      <a:lnTo>
                        <a:pt x="527" y="1122"/>
                      </a:lnTo>
                      <a:lnTo>
                        <a:pt x="519" y="1124"/>
                      </a:lnTo>
                      <a:lnTo>
                        <a:pt x="513" y="1124"/>
                      </a:lnTo>
                      <a:lnTo>
                        <a:pt x="512" y="1111"/>
                      </a:lnTo>
                      <a:lnTo>
                        <a:pt x="512" y="1094"/>
                      </a:lnTo>
                      <a:lnTo>
                        <a:pt x="512" y="1085"/>
                      </a:lnTo>
                      <a:lnTo>
                        <a:pt x="513" y="1077"/>
                      </a:lnTo>
                      <a:lnTo>
                        <a:pt x="514" y="1071"/>
                      </a:lnTo>
                      <a:lnTo>
                        <a:pt x="518" y="1065"/>
                      </a:lnTo>
                      <a:lnTo>
                        <a:pt x="530" y="1054"/>
                      </a:lnTo>
                      <a:lnTo>
                        <a:pt x="536" y="1046"/>
                      </a:lnTo>
                      <a:lnTo>
                        <a:pt x="538" y="1043"/>
                      </a:lnTo>
                      <a:lnTo>
                        <a:pt x="536" y="1042"/>
                      </a:lnTo>
                      <a:lnTo>
                        <a:pt x="535" y="1041"/>
                      </a:lnTo>
                      <a:lnTo>
                        <a:pt x="532" y="1041"/>
                      </a:lnTo>
                      <a:lnTo>
                        <a:pt x="523" y="1038"/>
                      </a:lnTo>
                      <a:lnTo>
                        <a:pt x="509" y="1038"/>
                      </a:lnTo>
                      <a:lnTo>
                        <a:pt x="500" y="1037"/>
                      </a:lnTo>
                      <a:lnTo>
                        <a:pt x="494" y="1036"/>
                      </a:lnTo>
                      <a:lnTo>
                        <a:pt x="490" y="1032"/>
                      </a:lnTo>
                      <a:lnTo>
                        <a:pt x="488" y="1028"/>
                      </a:lnTo>
                      <a:lnTo>
                        <a:pt x="488" y="1024"/>
                      </a:lnTo>
                      <a:lnTo>
                        <a:pt x="488" y="1020"/>
                      </a:lnTo>
                      <a:lnTo>
                        <a:pt x="487" y="1017"/>
                      </a:lnTo>
                      <a:lnTo>
                        <a:pt x="484" y="1015"/>
                      </a:lnTo>
                      <a:lnTo>
                        <a:pt x="479" y="1014"/>
                      </a:lnTo>
                      <a:lnTo>
                        <a:pt x="474" y="1014"/>
                      </a:lnTo>
                      <a:lnTo>
                        <a:pt x="469" y="1014"/>
                      </a:lnTo>
                      <a:lnTo>
                        <a:pt x="464" y="1015"/>
                      </a:lnTo>
                      <a:lnTo>
                        <a:pt x="453" y="1017"/>
                      </a:lnTo>
                      <a:lnTo>
                        <a:pt x="443" y="1019"/>
                      </a:lnTo>
                      <a:lnTo>
                        <a:pt x="434" y="1020"/>
                      </a:lnTo>
                      <a:lnTo>
                        <a:pt x="424" y="1020"/>
                      </a:lnTo>
                      <a:lnTo>
                        <a:pt x="420" y="1017"/>
                      </a:lnTo>
                      <a:lnTo>
                        <a:pt x="416" y="1015"/>
                      </a:lnTo>
                      <a:lnTo>
                        <a:pt x="412" y="1010"/>
                      </a:lnTo>
                      <a:lnTo>
                        <a:pt x="409" y="1004"/>
                      </a:lnTo>
                      <a:lnTo>
                        <a:pt x="405" y="993"/>
                      </a:lnTo>
                      <a:lnTo>
                        <a:pt x="403" y="980"/>
                      </a:lnTo>
                      <a:lnTo>
                        <a:pt x="402" y="966"/>
                      </a:lnTo>
                      <a:lnTo>
                        <a:pt x="400" y="951"/>
                      </a:lnTo>
                      <a:lnTo>
                        <a:pt x="398" y="938"/>
                      </a:lnTo>
                      <a:lnTo>
                        <a:pt x="394" y="928"/>
                      </a:lnTo>
                      <a:lnTo>
                        <a:pt x="391" y="923"/>
                      </a:lnTo>
                      <a:lnTo>
                        <a:pt x="387" y="920"/>
                      </a:lnTo>
                      <a:lnTo>
                        <a:pt x="383" y="918"/>
                      </a:lnTo>
                      <a:lnTo>
                        <a:pt x="378" y="915"/>
                      </a:lnTo>
                      <a:lnTo>
                        <a:pt x="359" y="915"/>
                      </a:lnTo>
                      <a:lnTo>
                        <a:pt x="343" y="915"/>
                      </a:lnTo>
                      <a:lnTo>
                        <a:pt x="337" y="915"/>
                      </a:lnTo>
                      <a:lnTo>
                        <a:pt x="332" y="914"/>
                      </a:lnTo>
                      <a:lnTo>
                        <a:pt x="326" y="912"/>
                      </a:lnTo>
                      <a:lnTo>
                        <a:pt x="321" y="910"/>
                      </a:lnTo>
                      <a:lnTo>
                        <a:pt x="317" y="907"/>
                      </a:lnTo>
                      <a:lnTo>
                        <a:pt x="313" y="903"/>
                      </a:lnTo>
                      <a:lnTo>
                        <a:pt x="311" y="898"/>
                      </a:lnTo>
                      <a:lnTo>
                        <a:pt x="307" y="893"/>
                      </a:lnTo>
                      <a:lnTo>
                        <a:pt x="301" y="877"/>
                      </a:lnTo>
                      <a:lnTo>
                        <a:pt x="294" y="858"/>
                      </a:lnTo>
                      <a:lnTo>
                        <a:pt x="290" y="848"/>
                      </a:lnTo>
                      <a:lnTo>
                        <a:pt x="286" y="841"/>
                      </a:lnTo>
                      <a:lnTo>
                        <a:pt x="282" y="839"/>
                      </a:lnTo>
                      <a:lnTo>
                        <a:pt x="279" y="836"/>
                      </a:lnTo>
                      <a:lnTo>
                        <a:pt x="273" y="837"/>
                      </a:lnTo>
                      <a:lnTo>
                        <a:pt x="269" y="840"/>
                      </a:lnTo>
                      <a:lnTo>
                        <a:pt x="266" y="844"/>
                      </a:lnTo>
                      <a:lnTo>
                        <a:pt x="262" y="849"/>
                      </a:lnTo>
                      <a:lnTo>
                        <a:pt x="253" y="861"/>
                      </a:lnTo>
                      <a:lnTo>
                        <a:pt x="245" y="874"/>
                      </a:lnTo>
                      <a:lnTo>
                        <a:pt x="241" y="880"/>
                      </a:lnTo>
                      <a:lnTo>
                        <a:pt x="236" y="884"/>
                      </a:lnTo>
                      <a:lnTo>
                        <a:pt x="233" y="888"/>
                      </a:lnTo>
                      <a:lnTo>
                        <a:pt x="229" y="890"/>
                      </a:lnTo>
                      <a:lnTo>
                        <a:pt x="224" y="892"/>
                      </a:lnTo>
                      <a:lnTo>
                        <a:pt x="220" y="893"/>
                      </a:lnTo>
                      <a:lnTo>
                        <a:pt x="216" y="893"/>
                      </a:lnTo>
                      <a:lnTo>
                        <a:pt x="212" y="892"/>
                      </a:lnTo>
                      <a:lnTo>
                        <a:pt x="206" y="888"/>
                      </a:lnTo>
                      <a:lnTo>
                        <a:pt x="199" y="883"/>
                      </a:lnTo>
                      <a:lnTo>
                        <a:pt x="193" y="876"/>
                      </a:lnTo>
                      <a:lnTo>
                        <a:pt x="187" y="871"/>
                      </a:lnTo>
                      <a:lnTo>
                        <a:pt x="179" y="865"/>
                      </a:lnTo>
                      <a:lnTo>
                        <a:pt x="172" y="861"/>
                      </a:lnTo>
                      <a:lnTo>
                        <a:pt x="166" y="858"/>
                      </a:lnTo>
                      <a:lnTo>
                        <a:pt x="162" y="854"/>
                      </a:lnTo>
                      <a:lnTo>
                        <a:pt x="159" y="850"/>
                      </a:lnTo>
                      <a:lnTo>
                        <a:pt x="157" y="846"/>
                      </a:lnTo>
                      <a:lnTo>
                        <a:pt x="155" y="837"/>
                      </a:lnTo>
                      <a:lnTo>
                        <a:pt x="157" y="826"/>
                      </a:lnTo>
                      <a:lnTo>
                        <a:pt x="158" y="815"/>
                      </a:lnTo>
                      <a:lnTo>
                        <a:pt x="158" y="804"/>
                      </a:lnTo>
                      <a:lnTo>
                        <a:pt x="158" y="798"/>
                      </a:lnTo>
                      <a:lnTo>
                        <a:pt x="158" y="793"/>
                      </a:lnTo>
                      <a:lnTo>
                        <a:pt x="155" y="788"/>
                      </a:lnTo>
                      <a:lnTo>
                        <a:pt x="153" y="784"/>
                      </a:lnTo>
                      <a:lnTo>
                        <a:pt x="149" y="779"/>
                      </a:lnTo>
                      <a:lnTo>
                        <a:pt x="145" y="775"/>
                      </a:lnTo>
                      <a:lnTo>
                        <a:pt x="140" y="771"/>
                      </a:lnTo>
                      <a:lnTo>
                        <a:pt x="136" y="769"/>
                      </a:lnTo>
                      <a:lnTo>
                        <a:pt x="127" y="766"/>
                      </a:lnTo>
                      <a:lnTo>
                        <a:pt x="118" y="763"/>
                      </a:lnTo>
                      <a:lnTo>
                        <a:pt x="109" y="763"/>
                      </a:lnTo>
                      <a:lnTo>
                        <a:pt x="98" y="762"/>
                      </a:lnTo>
                      <a:lnTo>
                        <a:pt x="89" y="760"/>
                      </a:lnTo>
                      <a:lnTo>
                        <a:pt x="80" y="756"/>
                      </a:lnTo>
                      <a:lnTo>
                        <a:pt x="82" y="749"/>
                      </a:lnTo>
                      <a:lnTo>
                        <a:pt x="84" y="745"/>
                      </a:lnTo>
                      <a:lnTo>
                        <a:pt x="88" y="743"/>
                      </a:lnTo>
                      <a:lnTo>
                        <a:pt x="93" y="740"/>
                      </a:lnTo>
                      <a:lnTo>
                        <a:pt x="100" y="739"/>
                      </a:lnTo>
                      <a:lnTo>
                        <a:pt x="108" y="738"/>
                      </a:lnTo>
                      <a:lnTo>
                        <a:pt x="115" y="739"/>
                      </a:lnTo>
                      <a:lnTo>
                        <a:pt x="123" y="739"/>
                      </a:lnTo>
                      <a:lnTo>
                        <a:pt x="155" y="744"/>
                      </a:lnTo>
                      <a:lnTo>
                        <a:pt x="176" y="748"/>
                      </a:lnTo>
                      <a:lnTo>
                        <a:pt x="188" y="745"/>
                      </a:lnTo>
                      <a:lnTo>
                        <a:pt x="197" y="743"/>
                      </a:lnTo>
                      <a:lnTo>
                        <a:pt x="203" y="740"/>
                      </a:lnTo>
                      <a:lnTo>
                        <a:pt x="207" y="736"/>
                      </a:lnTo>
                      <a:lnTo>
                        <a:pt x="207" y="732"/>
                      </a:lnTo>
                      <a:lnTo>
                        <a:pt x="206" y="727"/>
                      </a:lnTo>
                      <a:lnTo>
                        <a:pt x="203" y="722"/>
                      </a:lnTo>
                      <a:lnTo>
                        <a:pt x="199" y="718"/>
                      </a:lnTo>
                      <a:lnTo>
                        <a:pt x="188" y="708"/>
                      </a:lnTo>
                      <a:lnTo>
                        <a:pt x="174" y="699"/>
                      </a:lnTo>
                      <a:lnTo>
                        <a:pt x="162" y="691"/>
                      </a:lnTo>
                      <a:lnTo>
                        <a:pt x="152" y="686"/>
                      </a:lnTo>
                      <a:lnTo>
                        <a:pt x="153" y="681"/>
                      </a:lnTo>
                      <a:lnTo>
                        <a:pt x="155" y="678"/>
                      </a:lnTo>
                      <a:lnTo>
                        <a:pt x="159" y="675"/>
                      </a:lnTo>
                      <a:lnTo>
                        <a:pt x="163" y="673"/>
                      </a:lnTo>
                      <a:lnTo>
                        <a:pt x="172" y="668"/>
                      </a:lnTo>
                      <a:lnTo>
                        <a:pt x="179" y="665"/>
                      </a:lnTo>
                      <a:lnTo>
                        <a:pt x="188" y="655"/>
                      </a:lnTo>
                      <a:lnTo>
                        <a:pt x="196" y="647"/>
                      </a:lnTo>
                      <a:lnTo>
                        <a:pt x="199" y="657"/>
                      </a:lnTo>
                      <a:lnTo>
                        <a:pt x="210" y="670"/>
                      </a:lnTo>
                      <a:lnTo>
                        <a:pt x="222" y="687"/>
                      </a:lnTo>
                      <a:lnTo>
                        <a:pt x="236" y="701"/>
                      </a:lnTo>
                      <a:lnTo>
                        <a:pt x="242" y="706"/>
                      </a:lnTo>
                      <a:lnTo>
                        <a:pt x="249" y="712"/>
                      </a:lnTo>
                      <a:lnTo>
                        <a:pt x="255" y="714"/>
                      </a:lnTo>
                      <a:lnTo>
                        <a:pt x="260" y="716"/>
                      </a:lnTo>
                      <a:lnTo>
                        <a:pt x="263" y="714"/>
                      </a:lnTo>
                      <a:lnTo>
                        <a:pt x="264" y="713"/>
                      </a:lnTo>
                      <a:lnTo>
                        <a:pt x="267" y="712"/>
                      </a:lnTo>
                      <a:lnTo>
                        <a:pt x="268" y="709"/>
                      </a:lnTo>
                      <a:lnTo>
                        <a:pt x="271" y="701"/>
                      </a:lnTo>
                      <a:lnTo>
                        <a:pt x="271" y="691"/>
                      </a:lnTo>
                      <a:lnTo>
                        <a:pt x="264" y="687"/>
                      </a:lnTo>
                      <a:lnTo>
                        <a:pt x="254" y="679"/>
                      </a:lnTo>
                      <a:lnTo>
                        <a:pt x="245" y="670"/>
                      </a:lnTo>
                      <a:lnTo>
                        <a:pt x="238" y="664"/>
                      </a:lnTo>
                      <a:lnTo>
                        <a:pt x="238" y="660"/>
                      </a:lnTo>
                      <a:lnTo>
                        <a:pt x="241" y="653"/>
                      </a:lnTo>
                      <a:lnTo>
                        <a:pt x="245" y="648"/>
                      </a:lnTo>
                      <a:lnTo>
                        <a:pt x="249" y="642"/>
                      </a:lnTo>
                      <a:lnTo>
                        <a:pt x="254" y="637"/>
                      </a:lnTo>
                      <a:lnTo>
                        <a:pt x="256" y="631"/>
                      </a:lnTo>
                      <a:lnTo>
                        <a:pt x="256" y="630"/>
                      </a:lnTo>
                      <a:lnTo>
                        <a:pt x="256" y="627"/>
                      </a:lnTo>
                      <a:lnTo>
                        <a:pt x="255" y="626"/>
                      </a:lnTo>
                      <a:lnTo>
                        <a:pt x="254" y="625"/>
                      </a:lnTo>
                      <a:lnTo>
                        <a:pt x="240" y="624"/>
                      </a:lnTo>
                      <a:lnTo>
                        <a:pt x="220" y="624"/>
                      </a:lnTo>
                      <a:lnTo>
                        <a:pt x="197" y="625"/>
                      </a:lnTo>
                      <a:lnTo>
                        <a:pt x="172" y="625"/>
                      </a:lnTo>
                      <a:lnTo>
                        <a:pt x="161" y="625"/>
                      </a:lnTo>
                      <a:lnTo>
                        <a:pt x="149" y="625"/>
                      </a:lnTo>
                      <a:lnTo>
                        <a:pt x="140" y="624"/>
                      </a:lnTo>
                      <a:lnTo>
                        <a:pt x="131" y="621"/>
                      </a:lnTo>
                      <a:lnTo>
                        <a:pt x="124" y="618"/>
                      </a:lnTo>
                      <a:lnTo>
                        <a:pt x="119" y="615"/>
                      </a:lnTo>
                      <a:lnTo>
                        <a:pt x="118" y="612"/>
                      </a:lnTo>
                      <a:lnTo>
                        <a:pt x="117" y="609"/>
                      </a:lnTo>
                      <a:lnTo>
                        <a:pt x="117" y="605"/>
                      </a:lnTo>
                      <a:lnTo>
                        <a:pt x="118" y="603"/>
                      </a:lnTo>
                      <a:lnTo>
                        <a:pt x="122" y="586"/>
                      </a:lnTo>
                      <a:lnTo>
                        <a:pt x="131" y="560"/>
                      </a:lnTo>
                      <a:lnTo>
                        <a:pt x="141" y="536"/>
                      </a:lnTo>
                      <a:lnTo>
                        <a:pt x="148" y="524"/>
                      </a:lnTo>
                      <a:lnTo>
                        <a:pt x="157" y="520"/>
                      </a:lnTo>
                      <a:lnTo>
                        <a:pt x="170" y="515"/>
                      </a:lnTo>
                      <a:lnTo>
                        <a:pt x="187" y="511"/>
                      </a:lnTo>
                      <a:lnTo>
                        <a:pt x="205" y="508"/>
                      </a:lnTo>
                      <a:lnTo>
                        <a:pt x="223" y="506"/>
                      </a:lnTo>
                      <a:lnTo>
                        <a:pt x="240" y="503"/>
                      </a:lnTo>
                      <a:lnTo>
                        <a:pt x="254" y="502"/>
                      </a:lnTo>
                      <a:lnTo>
                        <a:pt x="264" y="503"/>
                      </a:lnTo>
                      <a:lnTo>
                        <a:pt x="273" y="506"/>
                      </a:lnTo>
                      <a:lnTo>
                        <a:pt x="284" y="508"/>
                      </a:lnTo>
                      <a:lnTo>
                        <a:pt x="293" y="512"/>
                      </a:lnTo>
                      <a:lnTo>
                        <a:pt x="302" y="517"/>
                      </a:lnTo>
                      <a:lnTo>
                        <a:pt x="311" y="521"/>
                      </a:lnTo>
                      <a:lnTo>
                        <a:pt x="320" y="524"/>
                      </a:lnTo>
                      <a:lnTo>
                        <a:pt x="330" y="526"/>
                      </a:lnTo>
                      <a:lnTo>
                        <a:pt x="342" y="526"/>
                      </a:lnTo>
                      <a:lnTo>
                        <a:pt x="351" y="525"/>
                      </a:lnTo>
                      <a:lnTo>
                        <a:pt x="361" y="523"/>
                      </a:lnTo>
                      <a:lnTo>
                        <a:pt x="372" y="519"/>
                      </a:lnTo>
                      <a:lnTo>
                        <a:pt x="381" y="515"/>
                      </a:lnTo>
                      <a:lnTo>
                        <a:pt x="391" y="511"/>
                      </a:lnTo>
                      <a:lnTo>
                        <a:pt x="400" y="508"/>
                      </a:lnTo>
                      <a:lnTo>
                        <a:pt x="411" y="507"/>
                      </a:lnTo>
                      <a:lnTo>
                        <a:pt x="420" y="507"/>
                      </a:lnTo>
                      <a:lnTo>
                        <a:pt x="421" y="526"/>
                      </a:lnTo>
                      <a:lnTo>
                        <a:pt x="421" y="545"/>
                      </a:lnTo>
                      <a:lnTo>
                        <a:pt x="422" y="554"/>
                      </a:lnTo>
                      <a:lnTo>
                        <a:pt x="426" y="561"/>
                      </a:lnTo>
                      <a:lnTo>
                        <a:pt x="429" y="565"/>
                      </a:lnTo>
                      <a:lnTo>
                        <a:pt x="431" y="569"/>
                      </a:lnTo>
                      <a:lnTo>
                        <a:pt x="435" y="572"/>
                      </a:lnTo>
                      <a:lnTo>
                        <a:pt x="440" y="576"/>
                      </a:lnTo>
                      <a:lnTo>
                        <a:pt x="446" y="578"/>
                      </a:lnTo>
                      <a:lnTo>
                        <a:pt x="450" y="578"/>
                      </a:lnTo>
                      <a:lnTo>
                        <a:pt x="452" y="578"/>
                      </a:lnTo>
                      <a:lnTo>
                        <a:pt x="456" y="578"/>
                      </a:lnTo>
                      <a:lnTo>
                        <a:pt x="462" y="574"/>
                      </a:lnTo>
                      <a:lnTo>
                        <a:pt x="468" y="569"/>
                      </a:lnTo>
                      <a:lnTo>
                        <a:pt x="473" y="564"/>
                      </a:lnTo>
                      <a:lnTo>
                        <a:pt x="478" y="559"/>
                      </a:lnTo>
                      <a:lnTo>
                        <a:pt x="483" y="555"/>
                      </a:lnTo>
                      <a:lnTo>
                        <a:pt x="488" y="554"/>
                      </a:lnTo>
                      <a:lnTo>
                        <a:pt x="494" y="555"/>
                      </a:lnTo>
                      <a:lnTo>
                        <a:pt x="497" y="558"/>
                      </a:lnTo>
                      <a:lnTo>
                        <a:pt x="501" y="560"/>
                      </a:lnTo>
                      <a:lnTo>
                        <a:pt x="507" y="564"/>
                      </a:lnTo>
                      <a:lnTo>
                        <a:pt x="510" y="567"/>
                      </a:lnTo>
                      <a:lnTo>
                        <a:pt x="514" y="569"/>
                      </a:lnTo>
                      <a:lnTo>
                        <a:pt x="519" y="570"/>
                      </a:lnTo>
                      <a:lnTo>
                        <a:pt x="525" y="570"/>
                      </a:lnTo>
                      <a:lnTo>
                        <a:pt x="530" y="569"/>
                      </a:lnTo>
                      <a:lnTo>
                        <a:pt x="534" y="567"/>
                      </a:lnTo>
                      <a:lnTo>
                        <a:pt x="536" y="564"/>
                      </a:lnTo>
                      <a:lnTo>
                        <a:pt x="539" y="561"/>
                      </a:lnTo>
                      <a:lnTo>
                        <a:pt x="541" y="554"/>
                      </a:lnTo>
                      <a:lnTo>
                        <a:pt x="543" y="546"/>
                      </a:lnTo>
                      <a:lnTo>
                        <a:pt x="543" y="528"/>
                      </a:lnTo>
                      <a:lnTo>
                        <a:pt x="543" y="512"/>
                      </a:lnTo>
                      <a:lnTo>
                        <a:pt x="545" y="510"/>
                      </a:lnTo>
                      <a:lnTo>
                        <a:pt x="553" y="507"/>
                      </a:lnTo>
                      <a:lnTo>
                        <a:pt x="562" y="504"/>
                      </a:lnTo>
                      <a:lnTo>
                        <a:pt x="574" y="503"/>
                      </a:lnTo>
                      <a:lnTo>
                        <a:pt x="587" y="502"/>
                      </a:lnTo>
                      <a:lnTo>
                        <a:pt x="597" y="501"/>
                      </a:lnTo>
                      <a:lnTo>
                        <a:pt x="605" y="502"/>
                      </a:lnTo>
                      <a:lnTo>
                        <a:pt x="610" y="503"/>
                      </a:lnTo>
                      <a:lnTo>
                        <a:pt x="624" y="517"/>
                      </a:lnTo>
                      <a:lnTo>
                        <a:pt x="635" y="525"/>
                      </a:lnTo>
                      <a:lnTo>
                        <a:pt x="639" y="526"/>
                      </a:lnTo>
                      <a:lnTo>
                        <a:pt x="641" y="528"/>
                      </a:lnTo>
                      <a:lnTo>
                        <a:pt x="644" y="528"/>
                      </a:lnTo>
                      <a:lnTo>
                        <a:pt x="648" y="528"/>
                      </a:lnTo>
                      <a:lnTo>
                        <a:pt x="654" y="525"/>
                      </a:lnTo>
                      <a:lnTo>
                        <a:pt x="662" y="523"/>
                      </a:lnTo>
                      <a:lnTo>
                        <a:pt x="675" y="521"/>
                      </a:lnTo>
                      <a:lnTo>
                        <a:pt x="693" y="521"/>
                      </a:lnTo>
                      <a:lnTo>
                        <a:pt x="700" y="528"/>
                      </a:lnTo>
                      <a:lnTo>
                        <a:pt x="706" y="534"/>
                      </a:lnTo>
                      <a:lnTo>
                        <a:pt x="711" y="542"/>
                      </a:lnTo>
                      <a:lnTo>
                        <a:pt x="715" y="550"/>
                      </a:lnTo>
                      <a:lnTo>
                        <a:pt x="719" y="559"/>
                      </a:lnTo>
                      <a:lnTo>
                        <a:pt x="720" y="568"/>
                      </a:lnTo>
                      <a:lnTo>
                        <a:pt x="722" y="576"/>
                      </a:lnTo>
                      <a:lnTo>
                        <a:pt x="720" y="585"/>
                      </a:lnTo>
                      <a:lnTo>
                        <a:pt x="719" y="598"/>
                      </a:lnTo>
                      <a:lnTo>
                        <a:pt x="719" y="607"/>
                      </a:lnTo>
                      <a:lnTo>
                        <a:pt x="720" y="613"/>
                      </a:lnTo>
                      <a:lnTo>
                        <a:pt x="723" y="618"/>
                      </a:lnTo>
                      <a:lnTo>
                        <a:pt x="727" y="622"/>
                      </a:lnTo>
                      <a:lnTo>
                        <a:pt x="731" y="629"/>
                      </a:lnTo>
                      <a:lnTo>
                        <a:pt x="735" y="635"/>
                      </a:lnTo>
                      <a:lnTo>
                        <a:pt x="738" y="646"/>
                      </a:lnTo>
                      <a:lnTo>
                        <a:pt x="740" y="659"/>
                      </a:lnTo>
                      <a:lnTo>
                        <a:pt x="740" y="674"/>
                      </a:lnTo>
                      <a:lnTo>
                        <a:pt x="737" y="691"/>
                      </a:lnTo>
                      <a:lnTo>
                        <a:pt x="736" y="709"/>
                      </a:lnTo>
                      <a:lnTo>
                        <a:pt x="735" y="725"/>
                      </a:lnTo>
                      <a:lnTo>
                        <a:pt x="735" y="738"/>
                      </a:lnTo>
                      <a:lnTo>
                        <a:pt x="735" y="741"/>
                      </a:lnTo>
                      <a:lnTo>
                        <a:pt x="737" y="745"/>
                      </a:lnTo>
                      <a:lnTo>
                        <a:pt x="740" y="748"/>
                      </a:lnTo>
                      <a:lnTo>
                        <a:pt x="744" y="749"/>
                      </a:lnTo>
                      <a:lnTo>
                        <a:pt x="751" y="748"/>
                      </a:lnTo>
                      <a:lnTo>
                        <a:pt x="760" y="745"/>
                      </a:lnTo>
                      <a:lnTo>
                        <a:pt x="771" y="743"/>
                      </a:lnTo>
                      <a:lnTo>
                        <a:pt x="781" y="739"/>
                      </a:lnTo>
                      <a:lnTo>
                        <a:pt x="801" y="730"/>
                      </a:lnTo>
                      <a:lnTo>
                        <a:pt x="816" y="722"/>
                      </a:lnTo>
                      <a:lnTo>
                        <a:pt x="830" y="713"/>
                      </a:lnTo>
                      <a:lnTo>
                        <a:pt x="839" y="705"/>
                      </a:lnTo>
                      <a:lnTo>
                        <a:pt x="845" y="700"/>
                      </a:lnTo>
                      <a:lnTo>
                        <a:pt x="847" y="696"/>
                      </a:lnTo>
                      <a:lnTo>
                        <a:pt x="852" y="694"/>
                      </a:lnTo>
                      <a:lnTo>
                        <a:pt x="859" y="691"/>
                      </a:lnTo>
                      <a:lnTo>
                        <a:pt x="872" y="691"/>
                      </a:lnTo>
                      <a:lnTo>
                        <a:pt x="891" y="690"/>
                      </a:lnTo>
                      <a:lnTo>
                        <a:pt x="894" y="691"/>
                      </a:lnTo>
                      <a:lnTo>
                        <a:pt x="895" y="691"/>
                      </a:lnTo>
                      <a:lnTo>
                        <a:pt x="895" y="694"/>
                      </a:lnTo>
                      <a:lnTo>
                        <a:pt x="895" y="695"/>
                      </a:lnTo>
                      <a:lnTo>
                        <a:pt x="894" y="700"/>
                      </a:lnTo>
                      <a:lnTo>
                        <a:pt x="891" y="705"/>
                      </a:lnTo>
                      <a:lnTo>
                        <a:pt x="885" y="718"/>
                      </a:lnTo>
                      <a:lnTo>
                        <a:pt x="881" y="725"/>
                      </a:lnTo>
                      <a:lnTo>
                        <a:pt x="898" y="727"/>
                      </a:lnTo>
                      <a:lnTo>
                        <a:pt x="913" y="729"/>
                      </a:lnTo>
                      <a:lnTo>
                        <a:pt x="928" y="729"/>
                      </a:lnTo>
                      <a:lnTo>
                        <a:pt x="941" y="729"/>
                      </a:lnTo>
                      <a:lnTo>
                        <a:pt x="946" y="730"/>
                      </a:lnTo>
                      <a:lnTo>
                        <a:pt x="951" y="731"/>
                      </a:lnTo>
                      <a:lnTo>
                        <a:pt x="955" y="734"/>
                      </a:lnTo>
                      <a:lnTo>
                        <a:pt x="959" y="736"/>
                      </a:lnTo>
                      <a:lnTo>
                        <a:pt x="961" y="740"/>
                      </a:lnTo>
                      <a:lnTo>
                        <a:pt x="963" y="745"/>
                      </a:lnTo>
                      <a:lnTo>
                        <a:pt x="964" y="752"/>
                      </a:lnTo>
                      <a:lnTo>
                        <a:pt x="965" y="761"/>
                      </a:lnTo>
                      <a:lnTo>
                        <a:pt x="965" y="770"/>
                      </a:lnTo>
                      <a:lnTo>
                        <a:pt x="966" y="779"/>
                      </a:lnTo>
                      <a:lnTo>
                        <a:pt x="968" y="786"/>
                      </a:lnTo>
                      <a:lnTo>
                        <a:pt x="970" y="791"/>
                      </a:lnTo>
                      <a:lnTo>
                        <a:pt x="973" y="795"/>
                      </a:lnTo>
                      <a:lnTo>
                        <a:pt x="975" y="797"/>
                      </a:lnTo>
                      <a:lnTo>
                        <a:pt x="978" y="798"/>
                      </a:lnTo>
                      <a:lnTo>
                        <a:pt x="981" y="798"/>
                      </a:lnTo>
                      <a:lnTo>
                        <a:pt x="985" y="798"/>
                      </a:lnTo>
                      <a:lnTo>
                        <a:pt x="987" y="796"/>
                      </a:lnTo>
                      <a:lnTo>
                        <a:pt x="990" y="793"/>
                      </a:lnTo>
                      <a:lnTo>
                        <a:pt x="992" y="789"/>
                      </a:lnTo>
                      <a:lnTo>
                        <a:pt x="995" y="784"/>
                      </a:lnTo>
                      <a:lnTo>
                        <a:pt x="996" y="779"/>
                      </a:lnTo>
                      <a:lnTo>
                        <a:pt x="998" y="773"/>
                      </a:lnTo>
                      <a:lnTo>
                        <a:pt x="998" y="766"/>
                      </a:lnTo>
                      <a:lnTo>
                        <a:pt x="998" y="756"/>
                      </a:lnTo>
                      <a:lnTo>
                        <a:pt x="998" y="748"/>
                      </a:lnTo>
                      <a:lnTo>
                        <a:pt x="998" y="743"/>
                      </a:lnTo>
                      <a:lnTo>
                        <a:pt x="1000" y="739"/>
                      </a:lnTo>
                      <a:lnTo>
                        <a:pt x="1003" y="738"/>
                      </a:lnTo>
                      <a:lnTo>
                        <a:pt x="1009" y="736"/>
                      </a:lnTo>
                      <a:lnTo>
                        <a:pt x="1018" y="736"/>
                      </a:lnTo>
                      <a:lnTo>
                        <a:pt x="1030" y="736"/>
                      </a:lnTo>
                      <a:lnTo>
                        <a:pt x="1032" y="738"/>
                      </a:lnTo>
                      <a:lnTo>
                        <a:pt x="1035" y="744"/>
                      </a:lnTo>
                      <a:lnTo>
                        <a:pt x="1038" y="753"/>
                      </a:lnTo>
                      <a:lnTo>
                        <a:pt x="1042" y="763"/>
                      </a:lnTo>
                      <a:lnTo>
                        <a:pt x="1045" y="775"/>
                      </a:lnTo>
                      <a:lnTo>
                        <a:pt x="1051" y="786"/>
                      </a:lnTo>
                      <a:lnTo>
                        <a:pt x="1055" y="791"/>
                      </a:lnTo>
                      <a:lnTo>
                        <a:pt x="1058" y="796"/>
                      </a:lnTo>
                      <a:lnTo>
                        <a:pt x="1064" y="800"/>
                      </a:lnTo>
                      <a:lnTo>
                        <a:pt x="1069" y="802"/>
                      </a:lnTo>
                      <a:lnTo>
                        <a:pt x="1079" y="808"/>
                      </a:lnTo>
                      <a:lnTo>
                        <a:pt x="1095" y="815"/>
                      </a:lnTo>
                      <a:lnTo>
                        <a:pt x="1114" y="823"/>
                      </a:lnTo>
                      <a:lnTo>
                        <a:pt x="1134" y="828"/>
                      </a:lnTo>
                      <a:lnTo>
                        <a:pt x="1143" y="830"/>
                      </a:lnTo>
                      <a:lnTo>
                        <a:pt x="1150" y="830"/>
                      </a:lnTo>
                      <a:lnTo>
                        <a:pt x="1158" y="828"/>
                      </a:lnTo>
                      <a:lnTo>
                        <a:pt x="1163" y="826"/>
                      </a:lnTo>
                      <a:lnTo>
                        <a:pt x="1165" y="824"/>
                      </a:lnTo>
                      <a:lnTo>
                        <a:pt x="1166" y="822"/>
                      </a:lnTo>
                      <a:lnTo>
                        <a:pt x="1167" y="818"/>
                      </a:lnTo>
                      <a:lnTo>
                        <a:pt x="1167" y="814"/>
                      </a:lnTo>
                      <a:lnTo>
                        <a:pt x="1165" y="805"/>
                      </a:lnTo>
                      <a:lnTo>
                        <a:pt x="1159" y="793"/>
                      </a:lnTo>
                      <a:lnTo>
                        <a:pt x="1152" y="778"/>
                      </a:lnTo>
                      <a:lnTo>
                        <a:pt x="1146" y="763"/>
                      </a:lnTo>
                      <a:lnTo>
                        <a:pt x="1141" y="749"/>
                      </a:lnTo>
                      <a:lnTo>
                        <a:pt x="1137" y="736"/>
                      </a:lnTo>
                      <a:lnTo>
                        <a:pt x="1135" y="725"/>
                      </a:lnTo>
                      <a:lnTo>
                        <a:pt x="1132" y="714"/>
                      </a:lnTo>
                      <a:lnTo>
                        <a:pt x="1131" y="703"/>
                      </a:lnTo>
                      <a:lnTo>
                        <a:pt x="1131" y="692"/>
                      </a:lnTo>
                      <a:lnTo>
                        <a:pt x="1134" y="670"/>
                      </a:lnTo>
                      <a:lnTo>
                        <a:pt x="1136" y="646"/>
                      </a:lnTo>
                      <a:lnTo>
                        <a:pt x="1141" y="617"/>
                      </a:lnTo>
                      <a:lnTo>
                        <a:pt x="1146" y="583"/>
                      </a:lnTo>
                      <a:lnTo>
                        <a:pt x="1148" y="565"/>
                      </a:lnTo>
                      <a:lnTo>
                        <a:pt x="1146" y="551"/>
                      </a:lnTo>
                      <a:lnTo>
                        <a:pt x="1144" y="541"/>
                      </a:lnTo>
                      <a:lnTo>
                        <a:pt x="1140" y="532"/>
                      </a:lnTo>
                      <a:lnTo>
                        <a:pt x="1135" y="523"/>
                      </a:lnTo>
                      <a:lnTo>
                        <a:pt x="1132" y="513"/>
                      </a:lnTo>
                      <a:lnTo>
                        <a:pt x="1128" y="503"/>
                      </a:lnTo>
                      <a:lnTo>
                        <a:pt x="1128" y="490"/>
                      </a:lnTo>
                      <a:lnTo>
                        <a:pt x="1126" y="475"/>
                      </a:lnTo>
                      <a:lnTo>
                        <a:pt x="1122" y="455"/>
                      </a:lnTo>
                      <a:lnTo>
                        <a:pt x="1115" y="434"/>
                      </a:lnTo>
                      <a:lnTo>
                        <a:pt x="1109" y="414"/>
                      </a:lnTo>
                      <a:lnTo>
                        <a:pt x="1105" y="393"/>
                      </a:lnTo>
                      <a:lnTo>
                        <a:pt x="1102" y="375"/>
                      </a:lnTo>
                      <a:lnTo>
                        <a:pt x="1104" y="367"/>
                      </a:lnTo>
                      <a:lnTo>
                        <a:pt x="1105" y="361"/>
                      </a:lnTo>
                      <a:lnTo>
                        <a:pt x="1108" y="354"/>
                      </a:lnTo>
                      <a:lnTo>
                        <a:pt x="1112" y="349"/>
                      </a:lnTo>
                      <a:lnTo>
                        <a:pt x="1122" y="341"/>
                      </a:lnTo>
                      <a:lnTo>
                        <a:pt x="1128" y="333"/>
                      </a:lnTo>
                      <a:lnTo>
                        <a:pt x="1132" y="327"/>
                      </a:lnTo>
                      <a:lnTo>
                        <a:pt x="1134" y="320"/>
                      </a:lnTo>
                      <a:lnTo>
                        <a:pt x="1132" y="314"/>
                      </a:lnTo>
                      <a:lnTo>
                        <a:pt x="1130" y="309"/>
                      </a:lnTo>
                      <a:lnTo>
                        <a:pt x="1126" y="302"/>
                      </a:lnTo>
                      <a:lnTo>
                        <a:pt x="1121" y="297"/>
                      </a:lnTo>
                      <a:lnTo>
                        <a:pt x="1108" y="287"/>
                      </a:lnTo>
                      <a:lnTo>
                        <a:pt x="1096" y="276"/>
                      </a:lnTo>
                      <a:lnTo>
                        <a:pt x="1091" y="270"/>
                      </a:lnTo>
                      <a:lnTo>
                        <a:pt x="1086" y="265"/>
                      </a:lnTo>
                      <a:lnTo>
                        <a:pt x="1083" y="257"/>
                      </a:lnTo>
                      <a:lnTo>
                        <a:pt x="1082" y="251"/>
                      </a:lnTo>
                      <a:lnTo>
                        <a:pt x="1089" y="249"/>
                      </a:lnTo>
                      <a:lnTo>
                        <a:pt x="1097" y="249"/>
                      </a:lnTo>
                      <a:lnTo>
                        <a:pt x="1105" y="249"/>
                      </a:lnTo>
                      <a:lnTo>
                        <a:pt x="1114" y="252"/>
                      </a:lnTo>
                      <a:lnTo>
                        <a:pt x="1132" y="257"/>
                      </a:lnTo>
                      <a:lnTo>
                        <a:pt x="1150" y="265"/>
                      </a:lnTo>
                      <a:lnTo>
                        <a:pt x="1185" y="283"/>
                      </a:lnTo>
                      <a:lnTo>
                        <a:pt x="1215" y="296"/>
                      </a:lnTo>
                      <a:lnTo>
                        <a:pt x="1235" y="300"/>
                      </a:lnTo>
                      <a:lnTo>
                        <a:pt x="1260" y="304"/>
                      </a:lnTo>
                      <a:lnTo>
                        <a:pt x="1289" y="308"/>
                      </a:lnTo>
                      <a:lnTo>
                        <a:pt x="1315" y="315"/>
                      </a:lnTo>
                      <a:lnTo>
                        <a:pt x="1327" y="319"/>
                      </a:lnTo>
                      <a:lnTo>
                        <a:pt x="1336" y="326"/>
                      </a:lnTo>
                      <a:lnTo>
                        <a:pt x="1340" y="328"/>
                      </a:lnTo>
                      <a:lnTo>
                        <a:pt x="1342" y="332"/>
                      </a:lnTo>
                      <a:lnTo>
                        <a:pt x="1343" y="336"/>
                      </a:lnTo>
                      <a:lnTo>
                        <a:pt x="1345" y="340"/>
                      </a:lnTo>
                      <a:lnTo>
                        <a:pt x="1346" y="345"/>
                      </a:lnTo>
                      <a:lnTo>
                        <a:pt x="1345" y="349"/>
                      </a:lnTo>
                      <a:lnTo>
                        <a:pt x="1343" y="355"/>
                      </a:lnTo>
                      <a:lnTo>
                        <a:pt x="1340" y="361"/>
                      </a:lnTo>
                      <a:lnTo>
                        <a:pt x="1336" y="367"/>
                      </a:lnTo>
                      <a:lnTo>
                        <a:pt x="1330" y="374"/>
                      </a:lnTo>
                      <a:lnTo>
                        <a:pt x="1324" y="381"/>
                      </a:lnTo>
                      <a:lnTo>
                        <a:pt x="1316" y="388"/>
                      </a:lnTo>
                      <a:lnTo>
                        <a:pt x="1310" y="394"/>
                      </a:lnTo>
                      <a:lnTo>
                        <a:pt x="1306" y="401"/>
                      </a:lnTo>
                      <a:lnTo>
                        <a:pt x="1303" y="406"/>
                      </a:lnTo>
                      <a:lnTo>
                        <a:pt x="1303" y="412"/>
                      </a:lnTo>
                      <a:lnTo>
                        <a:pt x="1303" y="418"/>
                      </a:lnTo>
                      <a:lnTo>
                        <a:pt x="1305" y="423"/>
                      </a:lnTo>
                      <a:lnTo>
                        <a:pt x="1307" y="428"/>
                      </a:lnTo>
                      <a:lnTo>
                        <a:pt x="1310" y="432"/>
                      </a:lnTo>
                      <a:lnTo>
                        <a:pt x="1316" y="442"/>
                      </a:lnTo>
                      <a:lnTo>
                        <a:pt x="1320" y="453"/>
                      </a:lnTo>
                      <a:lnTo>
                        <a:pt x="1321" y="456"/>
                      </a:lnTo>
                      <a:lnTo>
                        <a:pt x="1321" y="462"/>
                      </a:lnTo>
                      <a:lnTo>
                        <a:pt x="1319" y="468"/>
                      </a:lnTo>
                      <a:lnTo>
                        <a:pt x="1316" y="473"/>
                      </a:lnTo>
                      <a:lnTo>
                        <a:pt x="1308" y="484"/>
                      </a:lnTo>
                      <a:lnTo>
                        <a:pt x="1305" y="491"/>
                      </a:lnTo>
                      <a:lnTo>
                        <a:pt x="1303" y="499"/>
                      </a:lnTo>
                      <a:lnTo>
                        <a:pt x="1305" y="504"/>
                      </a:lnTo>
                      <a:lnTo>
                        <a:pt x="1307" y="510"/>
                      </a:lnTo>
                      <a:lnTo>
                        <a:pt x="1312" y="512"/>
                      </a:lnTo>
                      <a:lnTo>
                        <a:pt x="1319" y="515"/>
                      </a:lnTo>
                      <a:lnTo>
                        <a:pt x="1328" y="516"/>
                      </a:lnTo>
                      <a:lnTo>
                        <a:pt x="1346" y="516"/>
                      </a:lnTo>
                      <a:lnTo>
                        <a:pt x="1365" y="515"/>
                      </a:lnTo>
                      <a:lnTo>
                        <a:pt x="1382" y="512"/>
                      </a:lnTo>
                      <a:lnTo>
                        <a:pt x="1397" y="510"/>
                      </a:lnTo>
                      <a:lnTo>
                        <a:pt x="1409" y="511"/>
                      </a:lnTo>
                      <a:lnTo>
                        <a:pt x="1424" y="516"/>
                      </a:lnTo>
                      <a:lnTo>
                        <a:pt x="1439" y="521"/>
                      </a:lnTo>
                      <a:lnTo>
                        <a:pt x="1456" y="529"/>
                      </a:lnTo>
                      <a:lnTo>
                        <a:pt x="1490" y="545"/>
                      </a:lnTo>
                      <a:lnTo>
                        <a:pt x="1516" y="558"/>
                      </a:lnTo>
                      <a:lnTo>
                        <a:pt x="1521" y="560"/>
                      </a:lnTo>
                      <a:lnTo>
                        <a:pt x="1525" y="564"/>
                      </a:lnTo>
                      <a:lnTo>
                        <a:pt x="1529" y="568"/>
                      </a:lnTo>
                      <a:lnTo>
                        <a:pt x="1531" y="573"/>
                      </a:lnTo>
                      <a:lnTo>
                        <a:pt x="1536" y="582"/>
                      </a:lnTo>
                      <a:lnTo>
                        <a:pt x="1540" y="594"/>
                      </a:lnTo>
                      <a:lnTo>
                        <a:pt x="1543" y="603"/>
                      </a:lnTo>
                      <a:lnTo>
                        <a:pt x="1547" y="612"/>
                      </a:lnTo>
                      <a:lnTo>
                        <a:pt x="1548" y="615"/>
                      </a:lnTo>
                      <a:lnTo>
                        <a:pt x="1551" y="617"/>
                      </a:lnTo>
                      <a:lnTo>
                        <a:pt x="1553" y="618"/>
                      </a:lnTo>
                      <a:lnTo>
                        <a:pt x="1556" y="618"/>
                      </a:lnTo>
                      <a:lnTo>
                        <a:pt x="1776" y="612"/>
                      </a:lnTo>
                      <a:lnTo>
                        <a:pt x="1797" y="612"/>
                      </a:lnTo>
                      <a:lnTo>
                        <a:pt x="1828" y="615"/>
                      </a:lnTo>
                      <a:lnTo>
                        <a:pt x="1845" y="615"/>
                      </a:lnTo>
                      <a:lnTo>
                        <a:pt x="1859" y="615"/>
                      </a:lnTo>
                      <a:lnTo>
                        <a:pt x="1864" y="615"/>
                      </a:lnTo>
                      <a:lnTo>
                        <a:pt x="1869" y="613"/>
                      </a:lnTo>
                      <a:lnTo>
                        <a:pt x="1872" y="612"/>
                      </a:lnTo>
                      <a:lnTo>
                        <a:pt x="1873" y="611"/>
                      </a:lnTo>
                      <a:lnTo>
                        <a:pt x="1872" y="611"/>
                      </a:lnTo>
                      <a:lnTo>
                        <a:pt x="1872" y="609"/>
                      </a:lnTo>
                      <a:lnTo>
                        <a:pt x="1854" y="604"/>
                      </a:lnTo>
                      <a:lnTo>
                        <a:pt x="1825" y="596"/>
                      </a:lnTo>
                      <a:lnTo>
                        <a:pt x="1789" y="585"/>
                      </a:lnTo>
                      <a:lnTo>
                        <a:pt x="1753" y="570"/>
                      </a:lnTo>
                      <a:lnTo>
                        <a:pt x="1736" y="561"/>
                      </a:lnTo>
                      <a:lnTo>
                        <a:pt x="1722" y="554"/>
                      </a:lnTo>
                      <a:lnTo>
                        <a:pt x="1709" y="545"/>
                      </a:lnTo>
                      <a:lnTo>
                        <a:pt x="1700" y="534"/>
                      </a:lnTo>
                      <a:lnTo>
                        <a:pt x="1696" y="529"/>
                      </a:lnTo>
                      <a:lnTo>
                        <a:pt x="1693" y="524"/>
                      </a:lnTo>
                      <a:lnTo>
                        <a:pt x="1692" y="519"/>
                      </a:lnTo>
                      <a:lnTo>
                        <a:pt x="1692" y="513"/>
                      </a:lnTo>
                      <a:lnTo>
                        <a:pt x="1693" y="508"/>
                      </a:lnTo>
                      <a:lnTo>
                        <a:pt x="1696" y="503"/>
                      </a:lnTo>
                      <a:lnTo>
                        <a:pt x="1700" y="498"/>
                      </a:lnTo>
                      <a:lnTo>
                        <a:pt x="1705" y="491"/>
                      </a:lnTo>
                      <a:lnTo>
                        <a:pt x="1719" y="481"/>
                      </a:lnTo>
                      <a:lnTo>
                        <a:pt x="1735" y="472"/>
                      </a:lnTo>
                      <a:lnTo>
                        <a:pt x="1751" y="463"/>
                      </a:lnTo>
                      <a:lnTo>
                        <a:pt x="1770" y="456"/>
                      </a:lnTo>
                      <a:lnTo>
                        <a:pt x="1789" y="451"/>
                      </a:lnTo>
                      <a:lnTo>
                        <a:pt x="1810" y="446"/>
                      </a:lnTo>
                      <a:lnTo>
                        <a:pt x="1831" y="442"/>
                      </a:lnTo>
                      <a:lnTo>
                        <a:pt x="1853" y="440"/>
                      </a:lnTo>
                      <a:lnTo>
                        <a:pt x="1895" y="434"/>
                      </a:lnTo>
                      <a:lnTo>
                        <a:pt x="1938" y="431"/>
                      </a:lnTo>
                      <a:lnTo>
                        <a:pt x="1959" y="428"/>
                      </a:lnTo>
                      <a:lnTo>
                        <a:pt x="1978" y="425"/>
                      </a:lnTo>
                      <a:lnTo>
                        <a:pt x="1998" y="422"/>
                      </a:lnTo>
                      <a:lnTo>
                        <a:pt x="2014" y="418"/>
                      </a:lnTo>
                      <a:lnTo>
                        <a:pt x="2091" y="398"/>
                      </a:lnTo>
                      <a:lnTo>
                        <a:pt x="2114" y="389"/>
                      </a:lnTo>
                      <a:lnTo>
                        <a:pt x="2140" y="380"/>
                      </a:lnTo>
                      <a:lnTo>
                        <a:pt x="2153" y="375"/>
                      </a:lnTo>
                      <a:lnTo>
                        <a:pt x="2165" y="370"/>
                      </a:lnTo>
                      <a:lnTo>
                        <a:pt x="2175" y="363"/>
                      </a:lnTo>
                      <a:lnTo>
                        <a:pt x="2184" y="357"/>
                      </a:lnTo>
                      <a:lnTo>
                        <a:pt x="2192" y="348"/>
                      </a:lnTo>
                      <a:lnTo>
                        <a:pt x="2201" y="339"/>
                      </a:lnTo>
                      <a:lnTo>
                        <a:pt x="2206" y="333"/>
                      </a:lnTo>
                      <a:lnTo>
                        <a:pt x="2211" y="331"/>
                      </a:lnTo>
                      <a:lnTo>
                        <a:pt x="2217" y="328"/>
                      </a:lnTo>
                      <a:lnTo>
                        <a:pt x="2220" y="327"/>
                      </a:lnTo>
                      <a:lnTo>
                        <a:pt x="2235" y="330"/>
                      </a:lnTo>
                      <a:lnTo>
                        <a:pt x="2245" y="328"/>
                      </a:lnTo>
                      <a:lnTo>
                        <a:pt x="2244" y="319"/>
                      </a:lnTo>
                      <a:lnTo>
                        <a:pt x="2240" y="310"/>
                      </a:lnTo>
                      <a:lnTo>
                        <a:pt x="2236" y="302"/>
                      </a:lnTo>
                      <a:lnTo>
                        <a:pt x="2231" y="295"/>
                      </a:lnTo>
                      <a:lnTo>
                        <a:pt x="2227" y="284"/>
                      </a:lnTo>
                      <a:lnTo>
                        <a:pt x="2226" y="274"/>
                      </a:lnTo>
                      <a:lnTo>
                        <a:pt x="2227" y="261"/>
                      </a:lnTo>
                      <a:lnTo>
                        <a:pt x="2230" y="247"/>
                      </a:lnTo>
                      <a:lnTo>
                        <a:pt x="2233" y="232"/>
                      </a:lnTo>
                      <a:lnTo>
                        <a:pt x="2237" y="217"/>
                      </a:lnTo>
                      <a:lnTo>
                        <a:pt x="2244" y="201"/>
                      </a:lnTo>
                      <a:lnTo>
                        <a:pt x="2250" y="184"/>
                      </a:lnTo>
                      <a:lnTo>
                        <a:pt x="2266" y="152"/>
                      </a:lnTo>
                      <a:lnTo>
                        <a:pt x="2280" y="121"/>
                      </a:lnTo>
                      <a:lnTo>
                        <a:pt x="2294" y="95"/>
                      </a:lnTo>
                      <a:lnTo>
                        <a:pt x="2303" y="74"/>
                      </a:lnTo>
                      <a:lnTo>
                        <a:pt x="2309" y="64"/>
                      </a:lnTo>
                      <a:lnTo>
                        <a:pt x="2314" y="56"/>
                      </a:lnTo>
                      <a:lnTo>
                        <a:pt x="2318" y="48"/>
                      </a:lnTo>
                      <a:lnTo>
                        <a:pt x="2323" y="43"/>
                      </a:lnTo>
                      <a:lnTo>
                        <a:pt x="2328" y="39"/>
                      </a:lnTo>
                      <a:lnTo>
                        <a:pt x="2333" y="35"/>
                      </a:lnTo>
                      <a:lnTo>
                        <a:pt x="2338" y="34"/>
                      </a:lnTo>
                      <a:lnTo>
                        <a:pt x="2344" y="32"/>
                      </a:lnTo>
                      <a:lnTo>
                        <a:pt x="2371" y="30"/>
                      </a:lnTo>
                      <a:lnTo>
                        <a:pt x="2411" y="29"/>
                      </a:lnTo>
                      <a:lnTo>
                        <a:pt x="2434" y="26"/>
                      </a:lnTo>
                      <a:lnTo>
                        <a:pt x="2460" y="24"/>
                      </a:lnTo>
                      <a:lnTo>
                        <a:pt x="2486" y="21"/>
                      </a:lnTo>
                      <a:lnTo>
                        <a:pt x="2513" y="19"/>
                      </a:lnTo>
                      <a:lnTo>
                        <a:pt x="2539" y="16"/>
                      </a:lnTo>
                      <a:lnTo>
                        <a:pt x="2566" y="12"/>
                      </a:lnTo>
                      <a:lnTo>
                        <a:pt x="2592" y="7"/>
                      </a:lnTo>
                      <a:lnTo>
                        <a:pt x="2617" y="0"/>
                      </a:lnTo>
                      <a:lnTo>
                        <a:pt x="2630" y="38"/>
                      </a:lnTo>
                      <a:lnTo>
                        <a:pt x="2618" y="54"/>
                      </a:lnTo>
                      <a:lnTo>
                        <a:pt x="2605" y="68"/>
                      </a:lnTo>
                      <a:lnTo>
                        <a:pt x="2600" y="76"/>
                      </a:lnTo>
                      <a:lnTo>
                        <a:pt x="2596" y="83"/>
                      </a:lnTo>
                      <a:lnTo>
                        <a:pt x="2595" y="92"/>
                      </a:lnTo>
                      <a:lnTo>
                        <a:pt x="2595" y="104"/>
                      </a:lnTo>
                      <a:lnTo>
                        <a:pt x="2599" y="126"/>
                      </a:lnTo>
                      <a:lnTo>
                        <a:pt x="2605" y="144"/>
                      </a:lnTo>
                      <a:lnTo>
                        <a:pt x="2608" y="152"/>
                      </a:lnTo>
                      <a:lnTo>
                        <a:pt x="2612" y="160"/>
                      </a:lnTo>
                      <a:lnTo>
                        <a:pt x="2616" y="165"/>
                      </a:lnTo>
                      <a:lnTo>
                        <a:pt x="2621" y="170"/>
                      </a:lnTo>
                      <a:lnTo>
                        <a:pt x="2626" y="175"/>
                      </a:lnTo>
                      <a:lnTo>
                        <a:pt x="2632" y="178"/>
                      </a:lnTo>
                      <a:lnTo>
                        <a:pt x="2639" y="179"/>
                      </a:lnTo>
                      <a:lnTo>
                        <a:pt x="2647" y="181"/>
                      </a:lnTo>
                      <a:lnTo>
                        <a:pt x="2654" y="179"/>
                      </a:lnTo>
                      <a:lnTo>
                        <a:pt x="2664" y="177"/>
                      </a:lnTo>
                      <a:lnTo>
                        <a:pt x="2674" y="174"/>
                      </a:lnTo>
                      <a:lnTo>
                        <a:pt x="2684" y="169"/>
                      </a:lnTo>
                      <a:lnTo>
                        <a:pt x="2692" y="165"/>
                      </a:lnTo>
                      <a:lnTo>
                        <a:pt x="2700" y="162"/>
                      </a:lnTo>
                      <a:lnTo>
                        <a:pt x="2708" y="161"/>
                      </a:lnTo>
                      <a:lnTo>
                        <a:pt x="2714" y="160"/>
                      </a:lnTo>
                      <a:lnTo>
                        <a:pt x="2719" y="161"/>
                      </a:lnTo>
                      <a:lnTo>
                        <a:pt x="2724" y="161"/>
                      </a:lnTo>
                      <a:lnTo>
                        <a:pt x="2730" y="164"/>
                      </a:lnTo>
                      <a:lnTo>
                        <a:pt x="2733" y="166"/>
                      </a:lnTo>
                      <a:lnTo>
                        <a:pt x="2737" y="170"/>
                      </a:lnTo>
                      <a:lnTo>
                        <a:pt x="2740" y="174"/>
                      </a:lnTo>
                      <a:lnTo>
                        <a:pt x="2741" y="179"/>
                      </a:lnTo>
                      <a:lnTo>
                        <a:pt x="2743" y="186"/>
                      </a:lnTo>
                      <a:lnTo>
                        <a:pt x="2744" y="192"/>
                      </a:lnTo>
                      <a:lnTo>
                        <a:pt x="2744" y="199"/>
                      </a:lnTo>
                      <a:lnTo>
                        <a:pt x="2743" y="206"/>
                      </a:lnTo>
                      <a:lnTo>
                        <a:pt x="2741" y="216"/>
                      </a:lnTo>
                      <a:lnTo>
                        <a:pt x="2737" y="234"/>
                      </a:lnTo>
                      <a:lnTo>
                        <a:pt x="2736" y="249"/>
                      </a:lnTo>
                      <a:lnTo>
                        <a:pt x="2736" y="262"/>
                      </a:lnTo>
                      <a:lnTo>
                        <a:pt x="2739" y="273"/>
                      </a:lnTo>
                      <a:lnTo>
                        <a:pt x="2743" y="282"/>
                      </a:lnTo>
                      <a:lnTo>
                        <a:pt x="2748" y="288"/>
                      </a:lnTo>
                      <a:lnTo>
                        <a:pt x="2753" y="295"/>
                      </a:lnTo>
                      <a:lnTo>
                        <a:pt x="2761" y="300"/>
                      </a:lnTo>
                      <a:lnTo>
                        <a:pt x="2776" y="310"/>
                      </a:lnTo>
                      <a:lnTo>
                        <a:pt x="2792" y="320"/>
                      </a:lnTo>
                      <a:lnTo>
                        <a:pt x="2798" y="327"/>
                      </a:lnTo>
                      <a:lnTo>
                        <a:pt x="2805" y="336"/>
                      </a:lnTo>
                      <a:lnTo>
                        <a:pt x="2811" y="345"/>
                      </a:lnTo>
                      <a:lnTo>
                        <a:pt x="2815" y="357"/>
                      </a:lnTo>
                      <a:lnTo>
                        <a:pt x="2819" y="368"/>
                      </a:lnTo>
                      <a:lnTo>
                        <a:pt x="2823" y="380"/>
                      </a:lnTo>
                      <a:lnTo>
                        <a:pt x="2828" y="390"/>
                      </a:lnTo>
                      <a:lnTo>
                        <a:pt x="2833" y="401"/>
                      </a:lnTo>
                      <a:lnTo>
                        <a:pt x="2840" y="410"/>
                      </a:lnTo>
                      <a:lnTo>
                        <a:pt x="2847" y="419"/>
                      </a:lnTo>
                      <a:lnTo>
                        <a:pt x="2857" y="427"/>
                      </a:lnTo>
                      <a:lnTo>
                        <a:pt x="2867" y="434"/>
                      </a:lnTo>
                      <a:lnTo>
                        <a:pt x="2879" y="438"/>
                      </a:lnTo>
                      <a:lnTo>
                        <a:pt x="2890" y="441"/>
                      </a:lnTo>
                      <a:lnTo>
                        <a:pt x="2901" y="444"/>
                      </a:lnTo>
                      <a:lnTo>
                        <a:pt x="2912" y="445"/>
                      </a:lnTo>
                      <a:lnTo>
                        <a:pt x="2921" y="447"/>
                      </a:lnTo>
                      <a:lnTo>
                        <a:pt x="2930" y="453"/>
                      </a:lnTo>
                      <a:lnTo>
                        <a:pt x="2936" y="456"/>
                      </a:lnTo>
                      <a:lnTo>
                        <a:pt x="2939" y="460"/>
                      </a:lnTo>
                      <a:lnTo>
                        <a:pt x="2943" y="466"/>
                      </a:lnTo>
                      <a:lnTo>
                        <a:pt x="2947" y="473"/>
                      </a:lnTo>
                      <a:lnTo>
                        <a:pt x="2945" y="493"/>
                      </a:lnTo>
                      <a:lnTo>
                        <a:pt x="2945" y="515"/>
                      </a:lnTo>
                      <a:lnTo>
                        <a:pt x="2946" y="538"/>
                      </a:lnTo>
                      <a:lnTo>
                        <a:pt x="2950" y="561"/>
                      </a:lnTo>
                      <a:lnTo>
                        <a:pt x="2955" y="583"/>
                      </a:lnTo>
                      <a:lnTo>
                        <a:pt x="2961" y="605"/>
                      </a:lnTo>
                      <a:lnTo>
                        <a:pt x="2967" y="616"/>
                      </a:lnTo>
                      <a:lnTo>
                        <a:pt x="2971" y="625"/>
                      </a:lnTo>
                      <a:lnTo>
                        <a:pt x="2976" y="634"/>
                      </a:lnTo>
                      <a:lnTo>
                        <a:pt x="2982" y="642"/>
                      </a:lnTo>
                      <a:lnTo>
                        <a:pt x="2985" y="646"/>
                      </a:lnTo>
                      <a:lnTo>
                        <a:pt x="2989" y="648"/>
                      </a:lnTo>
                      <a:lnTo>
                        <a:pt x="2991" y="651"/>
                      </a:lnTo>
                      <a:lnTo>
                        <a:pt x="2995" y="652"/>
                      </a:lnTo>
                      <a:lnTo>
                        <a:pt x="3002" y="652"/>
                      </a:lnTo>
                      <a:lnTo>
                        <a:pt x="3009" y="649"/>
                      </a:lnTo>
                      <a:lnTo>
                        <a:pt x="3016" y="644"/>
                      </a:lnTo>
                      <a:lnTo>
                        <a:pt x="3024" y="639"/>
                      </a:lnTo>
                      <a:lnTo>
                        <a:pt x="3031" y="631"/>
                      </a:lnTo>
                      <a:lnTo>
                        <a:pt x="3039" y="622"/>
                      </a:lnTo>
                      <a:lnTo>
                        <a:pt x="3053" y="605"/>
                      </a:lnTo>
                      <a:lnTo>
                        <a:pt x="3069" y="589"/>
                      </a:lnTo>
                      <a:lnTo>
                        <a:pt x="3075" y="582"/>
                      </a:lnTo>
                      <a:lnTo>
                        <a:pt x="3083" y="578"/>
                      </a:lnTo>
                      <a:lnTo>
                        <a:pt x="3090" y="574"/>
                      </a:lnTo>
                      <a:lnTo>
                        <a:pt x="3096" y="574"/>
                      </a:lnTo>
                      <a:lnTo>
                        <a:pt x="3101" y="577"/>
                      </a:lnTo>
                      <a:lnTo>
                        <a:pt x="3107" y="581"/>
                      </a:lnTo>
                      <a:lnTo>
                        <a:pt x="3110" y="585"/>
                      </a:lnTo>
                      <a:lnTo>
                        <a:pt x="3113" y="591"/>
                      </a:lnTo>
                      <a:lnTo>
                        <a:pt x="3120" y="607"/>
                      </a:lnTo>
                      <a:lnTo>
                        <a:pt x="3123" y="624"/>
                      </a:lnTo>
                      <a:lnTo>
                        <a:pt x="3130" y="660"/>
                      </a:lnTo>
                      <a:lnTo>
                        <a:pt x="3136" y="687"/>
                      </a:lnTo>
                      <a:lnTo>
                        <a:pt x="3143" y="701"/>
                      </a:lnTo>
                      <a:lnTo>
                        <a:pt x="3151" y="714"/>
                      </a:lnTo>
                      <a:lnTo>
                        <a:pt x="3160" y="726"/>
                      </a:lnTo>
                      <a:lnTo>
                        <a:pt x="3169" y="736"/>
                      </a:lnTo>
                      <a:lnTo>
                        <a:pt x="3189" y="757"/>
                      </a:lnTo>
                      <a:lnTo>
                        <a:pt x="3212" y="778"/>
                      </a:lnTo>
                      <a:lnTo>
                        <a:pt x="3217" y="783"/>
                      </a:lnTo>
                      <a:lnTo>
                        <a:pt x="3222" y="789"/>
                      </a:lnTo>
                      <a:lnTo>
                        <a:pt x="3226" y="797"/>
                      </a:lnTo>
                      <a:lnTo>
                        <a:pt x="3230" y="806"/>
                      </a:lnTo>
                      <a:lnTo>
                        <a:pt x="3237" y="823"/>
                      </a:lnTo>
                      <a:lnTo>
                        <a:pt x="3245" y="841"/>
                      </a:lnTo>
                      <a:lnTo>
                        <a:pt x="3249" y="849"/>
                      </a:lnTo>
                      <a:lnTo>
                        <a:pt x="3254" y="857"/>
                      </a:lnTo>
                      <a:lnTo>
                        <a:pt x="3259" y="865"/>
                      </a:lnTo>
                      <a:lnTo>
                        <a:pt x="3265" y="871"/>
                      </a:lnTo>
                      <a:lnTo>
                        <a:pt x="3271" y="876"/>
                      </a:lnTo>
                      <a:lnTo>
                        <a:pt x="3278" y="880"/>
                      </a:lnTo>
                      <a:lnTo>
                        <a:pt x="3285" y="883"/>
                      </a:lnTo>
                      <a:lnTo>
                        <a:pt x="3294" y="883"/>
                      </a:lnTo>
                      <a:lnTo>
                        <a:pt x="3333" y="883"/>
                      </a:lnTo>
                      <a:lnTo>
                        <a:pt x="3359" y="884"/>
                      </a:lnTo>
                      <a:lnTo>
                        <a:pt x="3370" y="887"/>
                      </a:lnTo>
                      <a:lnTo>
                        <a:pt x="3383" y="893"/>
                      </a:lnTo>
                      <a:lnTo>
                        <a:pt x="3398" y="901"/>
                      </a:lnTo>
                      <a:lnTo>
                        <a:pt x="3418" y="914"/>
                      </a:lnTo>
                      <a:lnTo>
                        <a:pt x="3427" y="924"/>
                      </a:lnTo>
                      <a:lnTo>
                        <a:pt x="3437" y="934"/>
                      </a:lnTo>
                      <a:lnTo>
                        <a:pt x="3442" y="940"/>
                      </a:lnTo>
                      <a:lnTo>
                        <a:pt x="3447" y="944"/>
                      </a:lnTo>
                      <a:lnTo>
                        <a:pt x="3454" y="947"/>
                      </a:lnTo>
                      <a:lnTo>
                        <a:pt x="3460" y="950"/>
                      </a:lnTo>
                      <a:lnTo>
                        <a:pt x="3473" y="951"/>
                      </a:lnTo>
                      <a:lnTo>
                        <a:pt x="3486" y="950"/>
                      </a:lnTo>
                      <a:lnTo>
                        <a:pt x="3504" y="947"/>
                      </a:lnTo>
                      <a:lnTo>
                        <a:pt x="3522" y="945"/>
                      </a:lnTo>
                      <a:lnTo>
                        <a:pt x="3573" y="950"/>
                      </a:lnTo>
                      <a:lnTo>
                        <a:pt x="3587" y="962"/>
                      </a:lnTo>
                      <a:lnTo>
                        <a:pt x="3599" y="975"/>
                      </a:lnTo>
                      <a:lnTo>
                        <a:pt x="3611" y="988"/>
                      </a:lnTo>
                      <a:lnTo>
                        <a:pt x="3622" y="1001"/>
                      </a:lnTo>
                      <a:lnTo>
                        <a:pt x="3642" y="1028"/>
                      </a:lnTo>
                      <a:lnTo>
                        <a:pt x="3662" y="1056"/>
                      </a:lnTo>
                      <a:lnTo>
                        <a:pt x="3668" y="1063"/>
                      </a:lnTo>
                      <a:lnTo>
                        <a:pt x="3673" y="1069"/>
                      </a:lnTo>
                      <a:lnTo>
                        <a:pt x="3679" y="1073"/>
                      </a:lnTo>
                      <a:lnTo>
                        <a:pt x="3686" y="1077"/>
                      </a:lnTo>
                      <a:lnTo>
                        <a:pt x="3699" y="1083"/>
                      </a:lnTo>
                      <a:lnTo>
                        <a:pt x="3713" y="1087"/>
                      </a:lnTo>
                      <a:lnTo>
                        <a:pt x="3728" y="1091"/>
                      </a:lnTo>
                      <a:lnTo>
                        <a:pt x="3744" y="1094"/>
                      </a:lnTo>
                      <a:lnTo>
                        <a:pt x="3760" y="1098"/>
                      </a:lnTo>
                      <a:lnTo>
                        <a:pt x="3774" y="1103"/>
                      </a:lnTo>
                      <a:lnTo>
                        <a:pt x="3783" y="1108"/>
                      </a:lnTo>
                      <a:lnTo>
                        <a:pt x="3792" y="1113"/>
                      </a:lnTo>
                      <a:lnTo>
                        <a:pt x="3800" y="1118"/>
                      </a:lnTo>
                      <a:lnTo>
                        <a:pt x="3807" y="1125"/>
                      </a:lnTo>
                      <a:lnTo>
                        <a:pt x="3823" y="1139"/>
                      </a:lnTo>
                      <a:lnTo>
                        <a:pt x="3836" y="1153"/>
                      </a:lnTo>
                      <a:lnTo>
                        <a:pt x="3851" y="1168"/>
                      </a:lnTo>
                      <a:lnTo>
                        <a:pt x="3867" y="1181"/>
                      </a:lnTo>
                      <a:lnTo>
                        <a:pt x="3876" y="1186"/>
                      </a:lnTo>
                      <a:lnTo>
                        <a:pt x="3886" y="1191"/>
                      </a:lnTo>
                      <a:lnTo>
                        <a:pt x="3897" y="1195"/>
                      </a:lnTo>
                      <a:lnTo>
                        <a:pt x="3910" y="1199"/>
                      </a:lnTo>
                      <a:lnTo>
                        <a:pt x="3931" y="1204"/>
                      </a:lnTo>
                      <a:lnTo>
                        <a:pt x="3951" y="1210"/>
                      </a:lnTo>
                      <a:lnTo>
                        <a:pt x="3972" y="1218"/>
                      </a:lnTo>
                      <a:lnTo>
                        <a:pt x="3993" y="1226"/>
                      </a:lnTo>
                      <a:lnTo>
                        <a:pt x="4012" y="1235"/>
                      </a:lnTo>
                      <a:lnTo>
                        <a:pt x="4033" y="1245"/>
                      </a:lnTo>
                      <a:lnTo>
                        <a:pt x="4051" y="1256"/>
                      </a:lnTo>
                      <a:lnTo>
                        <a:pt x="4069" y="1267"/>
                      </a:lnTo>
                      <a:lnTo>
                        <a:pt x="4099" y="1295"/>
                      </a:lnTo>
                      <a:lnTo>
                        <a:pt x="4085" y="1319"/>
                      </a:lnTo>
                      <a:lnTo>
                        <a:pt x="4069" y="1343"/>
                      </a:lnTo>
                      <a:lnTo>
                        <a:pt x="4051" y="1367"/>
                      </a:lnTo>
                      <a:lnTo>
                        <a:pt x="4032" y="1389"/>
                      </a:lnTo>
                      <a:lnTo>
                        <a:pt x="4010" y="1412"/>
                      </a:lnTo>
                      <a:lnTo>
                        <a:pt x="3988" y="1435"/>
                      </a:lnTo>
                      <a:lnTo>
                        <a:pt x="3968" y="1457"/>
                      </a:lnTo>
                      <a:lnTo>
                        <a:pt x="3950" y="1480"/>
                      </a:lnTo>
                      <a:lnTo>
                        <a:pt x="3942" y="1492"/>
                      </a:lnTo>
                      <a:lnTo>
                        <a:pt x="3934" y="1503"/>
                      </a:lnTo>
                      <a:lnTo>
                        <a:pt x="3927" y="1515"/>
                      </a:lnTo>
                      <a:lnTo>
                        <a:pt x="3920" y="1528"/>
                      </a:lnTo>
                      <a:lnTo>
                        <a:pt x="3914" y="1542"/>
                      </a:lnTo>
                      <a:lnTo>
                        <a:pt x="3909" y="1556"/>
                      </a:lnTo>
                      <a:lnTo>
                        <a:pt x="3905" y="1571"/>
                      </a:lnTo>
                      <a:lnTo>
                        <a:pt x="3901" y="1587"/>
                      </a:lnTo>
                      <a:lnTo>
                        <a:pt x="3896" y="1603"/>
                      </a:lnTo>
                      <a:lnTo>
                        <a:pt x="3890" y="1617"/>
                      </a:lnTo>
                      <a:lnTo>
                        <a:pt x="3883" y="1631"/>
                      </a:lnTo>
                      <a:lnTo>
                        <a:pt x="3875" y="1643"/>
                      </a:lnTo>
                      <a:lnTo>
                        <a:pt x="3858" y="1668"/>
                      </a:lnTo>
                      <a:lnTo>
                        <a:pt x="3841" y="1694"/>
                      </a:lnTo>
                      <a:lnTo>
                        <a:pt x="3832" y="1710"/>
                      </a:lnTo>
                      <a:lnTo>
                        <a:pt x="3826" y="1727"/>
                      </a:lnTo>
                      <a:lnTo>
                        <a:pt x="3822" y="1744"/>
                      </a:lnTo>
                      <a:lnTo>
                        <a:pt x="3819" y="1761"/>
                      </a:lnTo>
                      <a:lnTo>
                        <a:pt x="3814" y="1796"/>
                      </a:lnTo>
                      <a:lnTo>
                        <a:pt x="3806" y="1834"/>
                      </a:lnTo>
                      <a:lnTo>
                        <a:pt x="3805" y="1841"/>
                      </a:lnTo>
                      <a:lnTo>
                        <a:pt x="3804" y="1849"/>
                      </a:lnTo>
                      <a:lnTo>
                        <a:pt x="3804" y="1858"/>
                      </a:lnTo>
                      <a:lnTo>
                        <a:pt x="3805" y="1867"/>
                      </a:lnTo>
                      <a:lnTo>
                        <a:pt x="3806" y="1878"/>
                      </a:lnTo>
                      <a:lnTo>
                        <a:pt x="3807" y="1887"/>
                      </a:lnTo>
                      <a:lnTo>
                        <a:pt x="3810" y="1897"/>
                      </a:lnTo>
                      <a:lnTo>
                        <a:pt x="3814" y="1906"/>
                      </a:lnTo>
                      <a:lnTo>
                        <a:pt x="3753" y="1935"/>
                      </a:lnTo>
                      <a:lnTo>
                        <a:pt x="3747" y="1940"/>
                      </a:lnTo>
                      <a:lnTo>
                        <a:pt x="3740" y="1942"/>
                      </a:lnTo>
                      <a:lnTo>
                        <a:pt x="3732" y="1946"/>
                      </a:lnTo>
                      <a:lnTo>
                        <a:pt x="3726" y="1948"/>
                      </a:lnTo>
                      <a:lnTo>
                        <a:pt x="3717" y="1948"/>
                      </a:lnTo>
                      <a:lnTo>
                        <a:pt x="3709" y="1949"/>
                      </a:lnTo>
                      <a:lnTo>
                        <a:pt x="3700" y="1948"/>
                      </a:lnTo>
                      <a:lnTo>
                        <a:pt x="3692" y="1946"/>
                      </a:lnTo>
                      <a:lnTo>
                        <a:pt x="3674" y="1942"/>
                      </a:lnTo>
                      <a:lnTo>
                        <a:pt x="3657" y="1937"/>
                      </a:lnTo>
                      <a:lnTo>
                        <a:pt x="3642" y="1932"/>
                      </a:lnTo>
                      <a:lnTo>
                        <a:pt x="3627" y="1927"/>
                      </a:lnTo>
                      <a:lnTo>
                        <a:pt x="3613" y="1922"/>
                      </a:lnTo>
                      <a:lnTo>
                        <a:pt x="3601" y="1916"/>
                      </a:lnTo>
                      <a:lnTo>
                        <a:pt x="3591" y="1915"/>
                      </a:lnTo>
                      <a:lnTo>
                        <a:pt x="3582" y="1914"/>
                      </a:lnTo>
                      <a:lnTo>
                        <a:pt x="3574" y="1916"/>
                      </a:lnTo>
                      <a:lnTo>
                        <a:pt x="3566" y="1920"/>
                      </a:lnTo>
                      <a:lnTo>
                        <a:pt x="3559" y="1929"/>
                      </a:lnTo>
                      <a:lnTo>
                        <a:pt x="3550" y="1940"/>
                      </a:lnTo>
                      <a:lnTo>
                        <a:pt x="3537" y="1957"/>
                      </a:lnTo>
                      <a:lnTo>
                        <a:pt x="3526" y="1972"/>
                      </a:lnTo>
                      <a:lnTo>
                        <a:pt x="3525" y="1976"/>
                      </a:lnTo>
                      <a:lnTo>
                        <a:pt x="3524" y="1980"/>
                      </a:lnTo>
                      <a:lnTo>
                        <a:pt x="3524" y="1984"/>
                      </a:lnTo>
                      <a:lnTo>
                        <a:pt x="3525" y="1988"/>
                      </a:lnTo>
                      <a:lnTo>
                        <a:pt x="3526" y="1992"/>
                      </a:lnTo>
                      <a:lnTo>
                        <a:pt x="3530" y="1995"/>
                      </a:lnTo>
                      <a:lnTo>
                        <a:pt x="3534" y="1999"/>
                      </a:lnTo>
                      <a:lnTo>
                        <a:pt x="3539" y="2003"/>
                      </a:lnTo>
                      <a:lnTo>
                        <a:pt x="3555" y="2008"/>
                      </a:lnTo>
                      <a:lnTo>
                        <a:pt x="3572" y="2012"/>
                      </a:lnTo>
                      <a:lnTo>
                        <a:pt x="3574" y="2014"/>
                      </a:lnTo>
                      <a:lnTo>
                        <a:pt x="3578" y="2015"/>
                      </a:lnTo>
                      <a:lnTo>
                        <a:pt x="3579" y="2016"/>
                      </a:lnTo>
                      <a:lnTo>
                        <a:pt x="3581" y="2019"/>
                      </a:lnTo>
                      <a:lnTo>
                        <a:pt x="3582" y="2021"/>
                      </a:lnTo>
                      <a:lnTo>
                        <a:pt x="3581" y="2025"/>
                      </a:lnTo>
                      <a:lnTo>
                        <a:pt x="3579" y="2029"/>
                      </a:lnTo>
                      <a:lnTo>
                        <a:pt x="3577" y="2034"/>
                      </a:lnTo>
                      <a:lnTo>
                        <a:pt x="3566" y="2047"/>
                      </a:lnTo>
                      <a:lnTo>
                        <a:pt x="3555" y="2060"/>
                      </a:lnTo>
                      <a:lnTo>
                        <a:pt x="3539" y="2073"/>
                      </a:lnTo>
                      <a:lnTo>
                        <a:pt x="3524" y="2084"/>
                      </a:lnTo>
                      <a:lnTo>
                        <a:pt x="3508" y="2094"/>
                      </a:lnTo>
                      <a:lnTo>
                        <a:pt x="3490" y="2100"/>
                      </a:lnTo>
                      <a:lnTo>
                        <a:pt x="3482" y="2103"/>
                      </a:lnTo>
                      <a:lnTo>
                        <a:pt x="3473" y="2104"/>
                      </a:lnTo>
                      <a:lnTo>
                        <a:pt x="3465" y="2106"/>
                      </a:lnTo>
                      <a:lnTo>
                        <a:pt x="3458" y="2106"/>
                      </a:lnTo>
                      <a:lnTo>
                        <a:pt x="3445" y="2104"/>
                      </a:lnTo>
                      <a:lnTo>
                        <a:pt x="3433" y="2107"/>
                      </a:lnTo>
                      <a:lnTo>
                        <a:pt x="3421" y="2111"/>
                      </a:lnTo>
                      <a:lnTo>
                        <a:pt x="3411" y="2116"/>
                      </a:lnTo>
                      <a:lnTo>
                        <a:pt x="3402" y="2124"/>
                      </a:lnTo>
                      <a:lnTo>
                        <a:pt x="3393" y="2131"/>
                      </a:lnTo>
                      <a:lnTo>
                        <a:pt x="3384" y="2141"/>
                      </a:lnTo>
                      <a:lnTo>
                        <a:pt x="3375" y="2151"/>
                      </a:lnTo>
                      <a:lnTo>
                        <a:pt x="3359" y="2173"/>
                      </a:lnTo>
                      <a:lnTo>
                        <a:pt x="3341" y="2194"/>
                      </a:lnTo>
                      <a:lnTo>
                        <a:pt x="3332" y="2204"/>
                      </a:lnTo>
                      <a:lnTo>
                        <a:pt x="3323" y="2213"/>
                      </a:lnTo>
                      <a:lnTo>
                        <a:pt x="3313" y="2221"/>
                      </a:lnTo>
                      <a:lnTo>
                        <a:pt x="3302" y="2229"/>
                      </a:lnTo>
                      <a:lnTo>
                        <a:pt x="3289" y="2236"/>
                      </a:lnTo>
                      <a:lnTo>
                        <a:pt x="3279" y="2245"/>
                      </a:lnTo>
                      <a:lnTo>
                        <a:pt x="3270" y="2256"/>
                      </a:lnTo>
                      <a:lnTo>
                        <a:pt x="3262" y="2267"/>
                      </a:lnTo>
                      <a:lnTo>
                        <a:pt x="3248" y="2292"/>
                      </a:lnTo>
                      <a:lnTo>
                        <a:pt x="3234" y="2317"/>
                      </a:lnTo>
                      <a:lnTo>
                        <a:pt x="3226" y="2330"/>
                      </a:lnTo>
                      <a:lnTo>
                        <a:pt x="3217" y="2341"/>
                      </a:lnTo>
                      <a:lnTo>
                        <a:pt x="3208" y="2353"/>
                      </a:lnTo>
                      <a:lnTo>
                        <a:pt x="3197" y="2363"/>
                      </a:lnTo>
                      <a:lnTo>
                        <a:pt x="3174" y="2384"/>
                      </a:lnTo>
                      <a:lnTo>
                        <a:pt x="3152" y="2405"/>
                      </a:lnTo>
                      <a:lnTo>
                        <a:pt x="3144" y="2410"/>
                      </a:lnTo>
                      <a:lnTo>
                        <a:pt x="3136" y="2416"/>
                      </a:lnTo>
                      <a:lnTo>
                        <a:pt x="3130" y="2423"/>
                      </a:lnTo>
                      <a:lnTo>
                        <a:pt x="3126" y="2429"/>
                      </a:lnTo>
                      <a:lnTo>
                        <a:pt x="3123" y="2437"/>
                      </a:lnTo>
                      <a:lnTo>
                        <a:pt x="3123" y="2445"/>
                      </a:lnTo>
                      <a:lnTo>
                        <a:pt x="3126" y="2454"/>
                      </a:lnTo>
                      <a:lnTo>
                        <a:pt x="3131" y="2464"/>
                      </a:lnTo>
                      <a:lnTo>
                        <a:pt x="3140" y="2477"/>
                      </a:lnTo>
                      <a:lnTo>
                        <a:pt x="3151" y="2490"/>
                      </a:lnTo>
                      <a:lnTo>
                        <a:pt x="3156" y="2494"/>
                      </a:lnTo>
                      <a:lnTo>
                        <a:pt x="3162" y="2498"/>
                      </a:lnTo>
                      <a:lnTo>
                        <a:pt x="3170" y="2502"/>
                      </a:lnTo>
                      <a:lnTo>
                        <a:pt x="3179" y="2503"/>
                      </a:lnTo>
                      <a:lnTo>
                        <a:pt x="3192" y="2505"/>
                      </a:lnTo>
                      <a:lnTo>
                        <a:pt x="3204" y="2505"/>
                      </a:lnTo>
                      <a:lnTo>
                        <a:pt x="3215" y="2502"/>
                      </a:lnTo>
                      <a:lnTo>
                        <a:pt x="3227" y="2498"/>
                      </a:lnTo>
                      <a:lnTo>
                        <a:pt x="3236" y="2492"/>
                      </a:lnTo>
                      <a:lnTo>
                        <a:pt x="3244" y="2484"/>
                      </a:lnTo>
                      <a:lnTo>
                        <a:pt x="3248" y="2480"/>
                      </a:lnTo>
                      <a:lnTo>
                        <a:pt x="3250" y="2475"/>
                      </a:lnTo>
                      <a:lnTo>
                        <a:pt x="3253" y="2468"/>
                      </a:lnTo>
                      <a:lnTo>
                        <a:pt x="3254" y="2462"/>
                      </a:lnTo>
                      <a:lnTo>
                        <a:pt x="3257" y="2454"/>
                      </a:lnTo>
                      <a:lnTo>
                        <a:pt x="3261" y="2446"/>
                      </a:lnTo>
                      <a:lnTo>
                        <a:pt x="3263" y="2438"/>
                      </a:lnTo>
                      <a:lnTo>
                        <a:pt x="3269" y="2432"/>
                      </a:lnTo>
                      <a:lnTo>
                        <a:pt x="3272" y="2427"/>
                      </a:lnTo>
                      <a:lnTo>
                        <a:pt x="3278" y="2422"/>
                      </a:lnTo>
                      <a:lnTo>
                        <a:pt x="3283" y="2418"/>
                      </a:lnTo>
                      <a:lnTo>
                        <a:pt x="3288" y="2414"/>
                      </a:lnTo>
                      <a:lnTo>
                        <a:pt x="3300" y="2407"/>
                      </a:lnTo>
                      <a:lnTo>
                        <a:pt x="3314" y="2403"/>
                      </a:lnTo>
                      <a:lnTo>
                        <a:pt x="3328" y="2400"/>
                      </a:lnTo>
                      <a:lnTo>
                        <a:pt x="3345" y="2396"/>
                      </a:lnTo>
                      <a:lnTo>
                        <a:pt x="3359" y="2394"/>
                      </a:lnTo>
                      <a:lnTo>
                        <a:pt x="3373" y="2393"/>
                      </a:lnTo>
                      <a:lnTo>
                        <a:pt x="3385" y="2394"/>
                      </a:lnTo>
                      <a:lnTo>
                        <a:pt x="3395" y="2397"/>
                      </a:lnTo>
                      <a:lnTo>
                        <a:pt x="3405" y="2401"/>
                      </a:lnTo>
                      <a:lnTo>
                        <a:pt x="3414" y="2406"/>
                      </a:lnTo>
                      <a:lnTo>
                        <a:pt x="3421" y="2413"/>
                      </a:lnTo>
                      <a:lnTo>
                        <a:pt x="3427" y="2420"/>
                      </a:lnTo>
                      <a:lnTo>
                        <a:pt x="3432" y="2429"/>
                      </a:lnTo>
                      <a:lnTo>
                        <a:pt x="3437" y="2438"/>
                      </a:lnTo>
                      <a:lnTo>
                        <a:pt x="3441" y="2449"/>
                      </a:lnTo>
                      <a:lnTo>
                        <a:pt x="3443" y="2460"/>
                      </a:lnTo>
                      <a:lnTo>
                        <a:pt x="3446" y="2484"/>
                      </a:lnTo>
                      <a:lnTo>
                        <a:pt x="3447" y="2510"/>
                      </a:lnTo>
                      <a:lnTo>
                        <a:pt x="3443" y="2520"/>
                      </a:lnTo>
                      <a:lnTo>
                        <a:pt x="3440" y="2528"/>
                      </a:lnTo>
                      <a:lnTo>
                        <a:pt x="3438" y="2537"/>
                      </a:lnTo>
                      <a:lnTo>
                        <a:pt x="3438" y="2547"/>
                      </a:lnTo>
                      <a:lnTo>
                        <a:pt x="3438" y="2555"/>
                      </a:lnTo>
                      <a:lnTo>
                        <a:pt x="3440" y="2560"/>
                      </a:lnTo>
                      <a:lnTo>
                        <a:pt x="3441" y="2567"/>
                      </a:lnTo>
                      <a:lnTo>
                        <a:pt x="3445" y="2572"/>
                      </a:lnTo>
                      <a:lnTo>
                        <a:pt x="3450" y="2581"/>
                      </a:lnTo>
                      <a:lnTo>
                        <a:pt x="3454" y="2589"/>
                      </a:lnTo>
                      <a:lnTo>
                        <a:pt x="3458" y="2597"/>
                      </a:lnTo>
                      <a:lnTo>
                        <a:pt x="3460" y="2607"/>
                      </a:lnTo>
                      <a:lnTo>
                        <a:pt x="3460" y="2617"/>
                      </a:lnTo>
                      <a:lnTo>
                        <a:pt x="3460" y="2629"/>
                      </a:lnTo>
                      <a:lnTo>
                        <a:pt x="3462" y="2641"/>
                      </a:lnTo>
                      <a:lnTo>
                        <a:pt x="3462" y="2651"/>
                      </a:lnTo>
                      <a:lnTo>
                        <a:pt x="3403" y="2666"/>
                      </a:lnTo>
                      <a:lnTo>
                        <a:pt x="3405" y="2678"/>
                      </a:lnTo>
                      <a:lnTo>
                        <a:pt x="3405" y="2688"/>
                      </a:lnTo>
                      <a:lnTo>
                        <a:pt x="3405" y="2700"/>
                      </a:lnTo>
                      <a:lnTo>
                        <a:pt x="3406" y="2711"/>
                      </a:lnTo>
                      <a:lnTo>
                        <a:pt x="3410" y="2717"/>
                      </a:lnTo>
                      <a:lnTo>
                        <a:pt x="3414" y="2723"/>
                      </a:lnTo>
                      <a:lnTo>
                        <a:pt x="3419" y="2727"/>
                      </a:lnTo>
                      <a:lnTo>
                        <a:pt x="3423" y="2731"/>
                      </a:lnTo>
                      <a:lnTo>
                        <a:pt x="3428" y="2735"/>
                      </a:lnTo>
                      <a:lnTo>
                        <a:pt x="3430" y="2742"/>
                      </a:lnTo>
                      <a:lnTo>
                        <a:pt x="3433" y="2748"/>
                      </a:lnTo>
                      <a:lnTo>
                        <a:pt x="3434" y="2758"/>
                      </a:lnTo>
                      <a:lnTo>
                        <a:pt x="3433" y="2775"/>
                      </a:lnTo>
                      <a:lnTo>
                        <a:pt x="3433" y="2793"/>
                      </a:lnTo>
                      <a:lnTo>
                        <a:pt x="3434" y="2802"/>
                      </a:lnTo>
                      <a:lnTo>
                        <a:pt x="3436" y="2810"/>
                      </a:lnTo>
                      <a:lnTo>
                        <a:pt x="3440" y="2817"/>
                      </a:lnTo>
                      <a:lnTo>
                        <a:pt x="3446" y="2823"/>
                      </a:lnTo>
                      <a:lnTo>
                        <a:pt x="3454" y="2830"/>
                      </a:lnTo>
                      <a:lnTo>
                        <a:pt x="3460" y="2837"/>
                      </a:lnTo>
                      <a:lnTo>
                        <a:pt x="3465" y="2844"/>
                      </a:lnTo>
                      <a:lnTo>
                        <a:pt x="3469" y="2849"/>
                      </a:lnTo>
                      <a:lnTo>
                        <a:pt x="3472" y="2856"/>
                      </a:lnTo>
                      <a:lnTo>
                        <a:pt x="3473" y="2862"/>
                      </a:lnTo>
                      <a:lnTo>
                        <a:pt x="3473" y="2869"/>
                      </a:lnTo>
                      <a:lnTo>
                        <a:pt x="3473" y="2874"/>
                      </a:lnTo>
                      <a:lnTo>
                        <a:pt x="3472" y="2880"/>
                      </a:lnTo>
                      <a:lnTo>
                        <a:pt x="3469" y="2887"/>
                      </a:lnTo>
                      <a:lnTo>
                        <a:pt x="3465" y="2892"/>
                      </a:lnTo>
                      <a:lnTo>
                        <a:pt x="3462" y="2898"/>
                      </a:lnTo>
                      <a:lnTo>
                        <a:pt x="3452" y="2910"/>
                      </a:lnTo>
                      <a:lnTo>
                        <a:pt x="3440" y="2923"/>
                      </a:lnTo>
                      <a:lnTo>
                        <a:pt x="3430" y="2932"/>
                      </a:lnTo>
                      <a:lnTo>
                        <a:pt x="3421" y="2941"/>
                      </a:lnTo>
                      <a:lnTo>
                        <a:pt x="3411" y="2949"/>
                      </a:lnTo>
                      <a:lnTo>
                        <a:pt x="3401" y="2957"/>
                      </a:lnTo>
                      <a:lnTo>
                        <a:pt x="3390" y="2963"/>
                      </a:lnTo>
                      <a:lnTo>
                        <a:pt x="3379" y="2968"/>
                      </a:lnTo>
                      <a:lnTo>
                        <a:pt x="3366" y="2972"/>
                      </a:lnTo>
                      <a:lnTo>
                        <a:pt x="3353" y="2975"/>
                      </a:lnTo>
                      <a:lnTo>
                        <a:pt x="3336" y="2979"/>
                      </a:lnTo>
                      <a:lnTo>
                        <a:pt x="3322" y="2983"/>
                      </a:lnTo>
                      <a:lnTo>
                        <a:pt x="3315" y="2986"/>
                      </a:lnTo>
                      <a:lnTo>
                        <a:pt x="3310" y="2992"/>
                      </a:lnTo>
                      <a:lnTo>
                        <a:pt x="3307" y="2999"/>
                      </a:lnTo>
                      <a:lnTo>
                        <a:pt x="3307" y="3008"/>
                      </a:lnTo>
                      <a:lnTo>
                        <a:pt x="3307" y="3019"/>
                      </a:lnTo>
                      <a:lnTo>
                        <a:pt x="3309" y="3030"/>
                      </a:lnTo>
                      <a:lnTo>
                        <a:pt x="3311" y="3042"/>
                      </a:lnTo>
                      <a:lnTo>
                        <a:pt x="3314" y="3055"/>
                      </a:lnTo>
                      <a:lnTo>
                        <a:pt x="3318" y="3067"/>
                      </a:lnTo>
                      <a:lnTo>
                        <a:pt x="3323" y="3077"/>
                      </a:lnTo>
                      <a:lnTo>
                        <a:pt x="3329" y="3086"/>
                      </a:lnTo>
                      <a:lnTo>
                        <a:pt x="3337" y="3093"/>
                      </a:lnTo>
                      <a:lnTo>
                        <a:pt x="3350" y="3102"/>
                      </a:lnTo>
                      <a:lnTo>
                        <a:pt x="3362" y="3108"/>
                      </a:lnTo>
                      <a:lnTo>
                        <a:pt x="3372" y="3115"/>
                      </a:lnTo>
                      <a:lnTo>
                        <a:pt x="3380" y="3121"/>
                      </a:lnTo>
                      <a:lnTo>
                        <a:pt x="3385" y="3129"/>
                      </a:lnTo>
                      <a:lnTo>
                        <a:pt x="3389" y="3139"/>
                      </a:lnTo>
                      <a:lnTo>
                        <a:pt x="3392" y="3154"/>
                      </a:lnTo>
                      <a:lnTo>
                        <a:pt x="3392" y="3170"/>
                      </a:lnTo>
                      <a:lnTo>
                        <a:pt x="3386" y="3178"/>
                      </a:lnTo>
                      <a:lnTo>
                        <a:pt x="3380" y="3186"/>
                      </a:lnTo>
                      <a:lnTo>
                        <a:pt x="3373" y="3192"/>
                      </a:lnTo>
                      <a:lnTo>
                        <a:pt x="3367" y="3198"/>
                      </a:lnTo>
                      <a:lnTo>
                        <a:pt x="3354" y="3209"/>
                      </a:lnTo>
                      <a:lnTo>
                        <a:pt x="3342" y="3220"/>
                      </a:lnTo>
                      <a:lnTo>
                        <a:pt x="3337" y="3226"/>
                      </a:lnTo>
                      <a:lnTo>
                        <a:pt x="3332" y="3231"/>
                      </a:lnTo>
                      <a:lnTo>
                        <a:pt x="3328" y="3239"/>
                      </a:lnTo>
                      <a:lnTo>
                        <a:pt x="3326" y="3246"/>
                      </a:lnTo>
                      <a:lnTo>
                        <a:pt x="3324" y="3255"/>
                      </a:lnTo>
                      <a:lnTo>
                        <a:pt x="3324" y="3265"/>
                      </a:lnTo>
                      <a:lnTo>
                        <a:pt x="3326" y="3275"/>
                      </a:lnTo>
                      <a:lnTo>
                        <a:pt x="3328" y="3288"/>
                      </a:lnTo>
                      <a:lnTo>
                        <a:pt x="3332" y="3305"/>
                      </a:lnTo>
                      <a:lnTo>
                        <a:pt x="3335" y="3322"/>
                      </a:lnTo>
                      <a:lnTo>
                        <a:pt x="3336" y="3339"/>
                      </a:lnTo>
                      <a:lnTo>
                        <a:pt x="3337" y="3357"/>
                      </a:lnTo>
                      <a:lnTo>
                        <a:pt x="3340" y="3374"/>
                      </a:lnTo>
                      <a:lnTo>
                        <a:pt x="3342" y="3391"/>
                      </a:lnTo>
                      <a:lnTo>
                        <a:pt x="3348" y="3407"/>
                      </a:lnTo>
                      <a:lnTo>
                        <a:pt x="3354" y="3424"/>
                      </a:lnTo>
                      <a:lnTo>
                        <a:pt x="3361" y="3432"/>
                      </a:lnTo>
                      <a:lnTo>
                        <a:pt x="3368" y="3440"/>
                      </a:lnTo>
                      <a:lnTo>
                        <a:pt x="3377" y="3445"/>
                      </a:lnTo>
                      <a:lnTo>
                        <a:pt x="3388" y="3451"/>
                      </a:lnTo>
                      <a:lnTo>
                        <a:pt x="3412" y="3459"/>
                      </a:lnTo>
                      <a:lnTo>
                        <a:pt x="3437" y="3468"/>
                      </a:lnTo>
                      <a:lnTo>
                        <a:pt x="3450" y="3472"/>
                      </a:lnTo>
                      <a:lnTo>
                        <a:pt x="3462" y="3476"/>
                      </a:lnTo>
                      <a:lnTo>
                        <a:pt x="3472" y="3481"/>
                      </a:lnTo>
                      <a:lnTo>
                        <a:pt x="3482" y="3486"/>
                      </a:lnTo>
                      <a:lnTo>
                        <a:pt x="3490" y="3494"/>
                      </a:lnTo>
                      <a:lnTo>
                        <a:pt x="3497" y="3502"/>
                      </a:lnTo>
                      <a:lnTo>
                        <a:pt x="3499" y="3506"/>
                      </a:lnTo>
                      <a:lnTo>
                        <a:pt x="3502" y="3511"/>
                      </a:lnTo>
                      <a:lnTo>
                        <a:pt x="3502" y="3516"/>
                      </a:lnTo>
                      <a:lnTo>
                        <a:pt x="3503" y="3521"/>
                      </a:lnTo>
                      <a:lnTo>
                        <a:pt x="3503" y="3529"/>
                      </a:lnTo>
                      <a:lnTo>
                        <a:pt x="3500" y="3537"/>
                      </a:lnTo>
                      <a:lnTo>
                        <a:pt x="3498" y="3543"/>
                      </a:lnTo>
                      <a:lnTo>
                        <a:pt x="3495" y="3549"/>
                      </a:lnTo>
                      <a:lnTo>
                        <a:pt x="3487" y="3560"/>
                      </a:lnTo>
                      <a:lnTo>
                        <a:pt x="3481" y="3575"/>
                      </a:lnTo>
                      <a:lnTo>
                        <a:pt x="3478" y="3586"/>
                      </a:lnTo>
                      <a:lnTo>
                        <a:pt x="3478" y="3600"/>
                      </a:lnTo>
                      <a:lnTo>
                        <a:pt x="3478" y="3615"/>
                      </a:lnTo>
                      <a:lnTo>
                        <a:pt x="3480" y="3629"/>
                      </a:lnTo>
                      <a:lnTo>
                        <a:pt x="3486" y="3657"/>
                      </a:lnTo>
                      <a:lnTo>
                        <a:pt x="3493" y="3683"/>
                      </a:lnTo>
                      <a:lnTo>
                        <a:pt x="3484" y="3685"/>
                      </a:lnTo>
                      <a:lnTo>
                        <a:pt x="3473" y="3687"/>
                      </a:lnTo>
                      <a:lnTo>
                        <a:pt x="3468" y="3676"/>
                      </a:lnTo>
                      <a:lnTo>
                        <a:pt x="3462" y="3664"/>
                      </a:lnTo>
                      <a:lnTo>
                        <a:pt x="3445" y="3661"/>
                      </a:lnTo>
                      <a:lnTo>
                        <a:pt x="3428" y="3660"/>
                      </a:lnTo>
                      <a:lnTo>
                        <a:pt x="3419" y="3661"/>
                      </a:lnTo>
                      <a:lnTo>
                        <a:pt x="3411" y="3664"/>
                      </a:lnTo>
                      <a:lnTo>
                        <a:pt x="3403" y="3668"/>
                      </a:lnTo>
                      <a:lnTo>
                        <a:pt x="3395" y="3673"/>
                      </a:lnTo>
                      <a:lnTo>
                        <a:pt x="3389" y="3712"/>
                      </a:lnTo>
                      <a:lnTo>
                        <a:pt x="3362" y="3721"/>
                      </a:lnTo>
                      <a:lnTo>
                        <a:pt x="3336" y="3730"/>
                      </a:lnTo>
                      <a:lnTo>
                        <a:pt x="3315" y="3739"/>
                      </a:lnTo>
                      <a:lnTo>
                        <a:pt x="3301" y="3748"/>
                      </a:lnTo>
                      <a:lnTo>
                        <a:pt x="3292" y="3756"/>
                      </a:lnTo>
                      <a:lnTo>
                        <a:pt x="3281" y="3762"/>
                      </a:lnTo>
                      <a:lnTo>
                        <a:pt x="3272" y="3768"/>
                      </a:lnTo>
                      <a:lnTo>
                        <a:pt x="3263" y="3771"/>
                      </a:lnTo>
                      <a:lnTo>
                        <a:pt x="3245" y="3778"/>
                      </a:lnTo>
                      <a:lnTo>
                        <a:pt x="3227" y="3783"/>
                      </a:lnTo>
                      <a:lnTo>
                        <a:pt x="3209" y="3788"/>
                      </a:lnTo>
                      <a:lnTo>
                        <a:pt x="3189" y="3793"/>
                      </a:lnTo>
                      <a:lnTo>
                        <a:pt x="3171" y="3800"/>
                      </a:lnTo>
                      <a:lnTo>
                        <a:pt x="3151" y="3810"/>
                      </a:lnTo>
                      <a:lnTo>
                        <a:pt x="3145" y="3814"/>
                      </a:lnTo>
                      <a:lnTo>
                        <a:pt x="3142" y="3819"/>
                      </a:lnTo>
                      <a:lnTo>
                        <a:pt x="3139" y="3823"/>
                      </a:lnTo>
                      <a:lnTo>
                        <a:pt x="3138" y="3828"/>
                      </a:lnTo>
                      <a:lnTo>
                        <a:pt x="3138" y="3840"/>
                      </a:lnTo>
                      <a:lnTo>
                        <a:pt x="3140" y="3850"/>
                      </a:lnTo>
                      <a:lnTo>
                        <a:pt x="3144" y="3860"/>
                      </a:lnTo>
                      <a:lnTo>
                        <a:pt x="3144" y="3869"/>
                      </a:lnTo>
                      <a:lnTo>
                        <a:pt x="3144" y="3871"/>
                      </a:lnTo>
                      <a:lnTo>
                        <a:pt x="3142" y="3874"/>
                      </a:lnTo>
                      <a:lnTo>
                        <a:pt x="3138" y="3875"/>
                      </a:lnTo>
                      <a:lnTo>
                        <a:pt x="3132" y="3876"/>
                      </a:lnTo>
                      <a:lnTo>
                        <a:pt x="3103" y="3876"/>
                      </a:lnTo>
                      <a:lnTo>
                        <a:pt x="3074" y="3875"/>
                      </a:lnTo>
                      <a:lnTo>
                        <a:pt x="3060" y="3874"/>
                      </a:lnTo>
                      <a:lnTo>
                        <a:pt x="3046" y="3874"/>
                      </a:lnTo>
                      <a:lnTo>
                        <a:pt x="3030" y="3874"/>
                      </a:lnTo>
                      <a:lnTo>
                        <a:pt x="3015" y="3876"/>
                      </a:lnTo>
                      <a:lnTo>
                        <a:pt x="2985" y="3880"/>
                      </a:lnTo>
                      <a:lnTo>
                        <a:pt x="2943" y="3883"/>
                      </a:lnTo>
                      <a:lnTo>
                        <a:pt x="2923" y="3883"/>
                      </a:lnTo>
                      <a:lnTo>
                        <a:pt x="2903" y="3880"/>
                      </a:lnTo>
                      <a:lnTo>
                        <a:pt x="2894" y="3879"/>
                      </a:lnTo>
                      <a:lnTo>
                        <a:pt x="2886" y="3876"/>
                      </a:lnTo>
                      <a:lnTo>
                        <a:pt x="2880" y="3874"/>
                      </a:lnTo>
                      <a:lnTo>
                        <a:pt x="2873" y="3870"/>
                      </a:lnTo>
                      <a:lnTo>
                        <a:pt x="2866" y="3862"/>
                      </a:lnTo>
                      <a:lnTo>
                        <a:pt x="2859" y="3854"/>
                      </a:lnTo>
                      <a:lnTo>
                        <a:pt x="2854" y="3847"/>
                      </a:lnTo>
                      <a:lnTo>
                        <a:pt x="2849" y="3839"/>
                      </a:lnTo>
                      <a:lnTo>
                        <a:pt x="2844" y="3831"/>
                      </a:lnTo>
                      <a:lnTo>
                        <a:pt x="2836" y="3826"/>
                      </a:lnTo>
                      <a:lnTo>
                        <a:pt x="2827" y="3819"/>
                      </a:lnTo>
                      <a:lnTo>
                        <a:pt x="2814" y="3815"/>
                      </a:lnTo>
                      <a:lnTo>
                        <a:pt x="2781" y="3809"/>
                      </a:lnTo>
                      <a:lnTo>
                        <a:pt x="2756" y="3801"/>
                      </a:lnTo>
                      <a:lnTo>
                        <a:pt x="2750" y="3799"/>
                      </a:lnTo>
                      <a:lnTo>
                        <a:pt x="2745" y="3795"/>
                      </a:lnTo>
                      <a:lnTo>
                        <a:pt x="2740" y="3791"/>
                      </a:lnTo>
                      <a:lnTo>
                        <a:pt x="2736" y="3786"/>
                      </a:lnTo>
                      <a:lnTo>
                        <a:pt x="2732" y="3779"/>
                      </a:lnTo>
                      <a:lnTo>
                        <a:pt x="2730" y="3771"/>
                      </a:lnTo>
                      <a:lnTo>
                        <a:pt x="2726" y="3764"/>
                      </a:lnTo>
                      <a:lnTo>
                        <a:pt x="2723" y="3753"/>
                      </a:lnTo>
                      <a:lnTo>
                        <a:pt x="2721" y="3744"/>
                      </a:lnTo>
                      <a:lnTo>
                        <a:pt x="2715" y="3736"/>
                      </a:lnTo>
                      <a:lnTo>
                        <a:pt x="2710" y="3730"/>
                      </a:lnTo>
                      <a:lnTo>
                        <a:pt x="2702" y="3726"/>
                      </a:lnTo>
                      <a:lnTo>
                        <a:pt x="2695" y="3722"/>
                      </a:lnTo>
                      <a:lnTo>
                        <a:pt x="2687" y="3720"/>
                      </a:lnTo>
                      <a:lnTo>
                        <a:pt x="2678" y="3717"/>
                      </a:lnTo>
                      <a:lnTo>
                        <a:pt x="2669" y="3716"/>
                      </a:lnTo>
                      <a:lnTo>
                        <a:pt x="2652" y="3712"/>
                      </a:lnTo>
                      <a:lnTo>
                        <a:pt x="2638" y="3708"/>
                      </a:lnTo>
                      <a:lnTo>
                        <a:pt x="2631" y="3704"/>
                      </a:lnTo>
                      <a:lnTo>
                        <a:pt x="2626" y="3700"/>
                      </a:lnTo>
                      <a:lnTo>
                        <a:pt x="2623" y="3695"/>
                      </a:lnTo>
                      <a:lnTo>
                        <a:pt x="2622" y="3689"/>
                      </a:lnTo>
                      <a:lnTo>
                        <a:pt x="2619" y="3677"/>
                      </a:lnTo>
                      <a:lnTo>
                        <a:pt x="2617" y="3672"/>
                      </a:lnTo>
                      <a:lnTo>
                        <a:pt x="2616" y="3670"/>
                      </a:lnTo>
                      <a:lnTo>
                        <a:pt x="2614" y="3669"/>
                      </a:lnTo>
                      <a:lnTo>
                        <a:pt x="2612" y="3669"/>
                      </a:lnTo>
                      <a:lnTo>
                        <a:pt x="2609" y="3670"/>
                      </a:lnTo>
                      <a:lnTo>
                        <a:pt x="2596" y="3678"/>
                      </a:lnTo>
                      <a:lnTo>
                        <a:pt x="2578" y="3686"/>
                      </a:lnTo>
                      <a:lnTo>
                        <a:pt x="2570" y="3690"/>
                      </a:lnTo>
                      <a:lnTo>
                        <a:pt x="2562" y="3694"/>
                      </a:lnTo>
                      <a:lnTo>
                        <a:pt x="2556" y="3695"/>
                      </a:lnTo>
                      <a:lnTo>
                        <a:pt x="2548" y="3696"/>
                      </a:lnTo>
                      <a:lnTo>
                        <a:pt x="2540" y="3696"/>
                      </a:lnTo>
                      <a:lnTo>
                        <a:pt x="2533" y="3696"/>
                      </a:lnTo>
                      <a:lnTo>
                        <a:pt x="2525" y="3694"/>
                      </a:lnTo>
                      <a:lnTo>
                        <a:pt x="2516" y="3691"/>
                      </a:lnTo>
                      <a:lnTo>
                        <a:pt x="2508" y="3687"/>
                      </a:lnTo>
                      <a:lnTo>
                        <a:pt x="2503" y="3683"/>
                      </a:lnTo>
                      <a:lnTo>
                        <a:pt x="2502" y="3678"/>
                      </a:lnTo>
                      <a:lnTo>
                        <a:pt x="2502" y="3673"/>
                      </a:lnTo>
                      <a:lnTo>
                        <a:pt x="2503" y="3668"/>
                      </a:lnTo>
                      <a:lnTo>
                        <a:pt x="2503" y="3661"/>
                      </a:lnTo>
                      <a:lnTo>
                        <a:pt x="2503" y="3656"/>
                      </a:lnTo>
                      <a:lnTo>
                        <a:pt x="2500" y="3650"/>
                      </a:lnTo>
                      <a:lnTo>
                        <a:pt x="2496" y="3646"/>
                      </a:lnTo>
                      <a:lnTo>
                        <a:pt x="2491" y="3642"/>
                      </a:lnTo>
                      <a:lnTo>
                        <a:pt x="2483" y="3638"/>
                      </a:lnTo>
                      <a:lnTo>
                        <a:pt x="2476" y="3634"/>
                      </a:lnTo>
                      <a:lnTo>
                        <a:pt x="2456" y="3628"/>
                      </a:lnTo>
                      <a:lnTo>
                        <a:pt x="2436" y="3621"/>
                      </a:lnTo>
                      <a:lnTo>
                        <a:pt x="2413" y="3615"/>
                      </a:lnTo>
                      <a:lnTo>
                        <a:pt x="2393" y="3610"/>
                      </a:lnTo>
                      <a:lnTo>
                        <a:pt x="2375" y="3603"/>
                      </a:lnTo>
                      <a:lnTo>
                        <a:pt x="2360" y="3597"/>
                      </a:lnTo>
                      <a:lnTo>
                        <a:pt x="2356" y="3594"/>
                      </a:lnTo>
                      <a:lnTo>
                        <a:pt x="2354" y="3590"/>
                      </a:lnTo>
                      <a:lnTo>
                        <a:pt x="2353" y="3585"/>
                      </a:lnTo>
                      <a:lnTo>
                        <a:pt x="2351" y="3580"/>
                      </a:lnTo>
                      <a:lnTo>
                        <a:pt x="2351" y="3569"/>
                      </a:lnTo>
                      <a:lnTo>
                        <a:pt x="2353" y="3558"/>
                      </a:lnTo>
                      <a:lnTo>
                        <a:pt x="2353" y="3546"/>
                      </a:lnTo>
                      <a:lnTo>
                        <a:pt x="2350" y="3537"/>
                      </a:lnTo>
                      <a:lnTo>
                        <a:pt x="2349" y="3533"/>
                      </a:lnTo>
                      <a:lnTo>
                        <a:pt x="2345" y="3531"/>
                      </a:lnTo>
                      <a:lnTo>
                        <a:pt x="2340" y="3529"/>
                      </a:lnTo>
                      <a:lnTo>
                        <a:pt x="2333" y="3528"/>
                      </a:lnTo>
                      <a:lnTo>
                        <a:pt x="2324" y="3529"/>
                      </a:lnTo>
                      <a:lnTo>
                        <a:pt x="2314" y="3531"/>
                      </a:lnTo>
                      <a:lnTo>
                        <a:pt x="2303" y="3533"/>
                      </a:lnTo>
                      <a:lnTo>
                        <a:pt x="2293" y="3537"/>
                      </a:lnTo>
                      <a:lnTo>
                        <a:pt x="2271" y="3545"/>
                      </a:lnTo>
                      <a:lnTo>
                        <a:pt x="2249" y="3556"/>
                      </a:lnTo>
                      <a:lnTo>
                        <a:pt x="2206" y="3581"/>
                      </a:lnTo>
                      <a:lnTo>
                        <a:pt x="2169" y="3602"/>
                      </a:lnTo>
                      <a:lnTo>
                        <a:pt x="2157" y="3607"/>
                      </a:lnTo>
                      <a:lnTo>
                        <a:pt x="2144" y="3612"/>
                      </a:lnTo>
                      <a:lnTo>
                        <a:pt x="2131" y="3616"/>
                      </a:lnTo>
                      <a:lnTo>
                        <a:pt x="2117" y="3620"/>
                      </a:lnTo>
                      <a:lnTo>
                        <a:pt x="2104" y="3622"/>
                      </a:lnTo>
                      <a:lnTo>
                        <a:pt x="2091" y="3626"/>
                      </a:lnTo>
                      <a:lnTo>
                        <a:pt x="2078" y="3632"/>
                      </a:lnTo>
                      <a:lnTo>
                        <a:pt x="2065" y="3638"/>
                      </a:lnTo>
                      <a:lnTo>
                        <a:pt x="2048" y="3647"/>
                      </a:lnTo>
                      <a:lnTo>
                        <a:pt x="2037" y="3657"/>
                      </a:lnTo>
                      <a:lnTo>
                        <a:pt x="2026" y="3668"/>
                      </a:lnTo>
                      <a:lnTo>
                        <a:pt x="2018" y="3678"/>
                      </a:lnTo>
                      <a:lnTo>
                        <a:pt x="2011" y="3690"/>
                      </a:lnTo>
                      <a:lnTo>
                        <a:pt x="2003" y="3701"/>
                      </a:lnTo>
                      <a:lnTo>
                        <a:pt x="1994" y="3713"/>
                      </a:lnTo>
                      <a:lnTo>
                        <a:pt x="1982" y="3725"/>
                      </a:lnTo>
                      <a:lnTo>
                        <a:pt x="1978" y="3726"/>
                      </a:lnTo>
                      <a:lnTo>
                        <a:pt x="1969" y="3725"/>
                      </a:lnTo>
                      <a:lnTo>
                        <a:pt x="1960" y="3722"/>
                      </a:lnTo>
                      <a:lnTo>
                        <a:pt x="1950" y="3721"/>
                      </a:lnTo>
                      <a:lnTo>
                        <a:pt x="1946" y="3721"/>
                      </a:lnTo>
                      <a:lnTo>
                        <a:pt x="1941" y="3721"/>
                      </a:lnTo>
                      <a:lnTo>
                        <a:pt x="1937" y="3724"/>
                      </a:lnTo>
                      <a:lnTo>
                        <a:pt x="1934" y="3726"/>
                      </a:lnTo>
                      <a:lnTo>
                        <a:pt x="1933" y="3730"/>
                      </a:lnTo>
                      <a:lnTo>
                        <a:pt x="1932" y="3735"/>
                      </a:lnTo>
                      <a:lnTo>
                        <a:pt x="1932" y="3743"/>
                      </a:lnTo>
                      <a:lnTo>
                        <a:pt x="1934" y="3752"/>
                      </a:lnTo>
                      <a:lnTo>
                        <a:pt x="1938" y="3765"/>
                      </a:lnTo>
                      <a:lnTo>
                        <a:pt x="1943" y="3775"/>
                      </a:lnTo>
                      <a:lnTo>
                        <a:pt x="1947" y="3783"/>
                      </a:lnTo>
                      <a:lnTo>
                        <a:pt x="1952" y="3791"/>
                      </a:lnTo>
                      <a:lnTo>
                        <a:pt x="1955" y="3799"/>
                      </a:lnTo>
                      <a:lnTo>
                        <a:pt x="1956" y="3808"/>
                      </a:lnTo>
                      <a:lnTo>
                        <a:pt x="1956" y="3821"/>
                      </a:lnTo>
                      <a:lnTo>
                        <a:pt x="1954" y="3839"/>
                      </a:lnTo>
                      <a:lnTo>
                        <a:pt x="1951" y="3856"/>
                      </a:lnTo>
                      <a:lnTo>
                        <a:pt x="1950" y="3872"/>
                      </a:lnTo>
                      <a:lnTo>
                        <a:pt x="1948" y="3889"/>
                      </a:lnTo>
                      <a:lnTo>
                        <a:pt x="1948" y="3906"/>
                      </a:lnTo>
                      <a:lnTo>
                        <a:pt x="1950" y="3941"/>
                      </a:lnTo>
                      <a:lnTo>
                        <a:pt x="1952" y="3975"/>
                      </a:lnTo>
                      <a:lnTo>
                        <a:pt x="1925" y="3964"/>
                      </a:lnTo>
                      <a:lnTo>
                        <a:pt x="1895" y="3952"/>
                      </a:lnTo>
                      <a:lnTo>
                        <a:pt x="1880" y="3946"/>
                      </a:lnTo>
                      <a:lnTo>
                        <a:pt x="1865" y="3941"/>
                      </a:lnTo>
                      <a:lnTo>
                        <a:pt x="1850" y="3937"/>
                      </a:lnTo>
                      <a:lnTo>
                        <a:pt x="1836" y="3935"/>
                      </a:lnTo>
                      <a:lnTo>
                        <a:pt x="1823" y="3933"/>
                      </a:lnTo>
                      <a:lnTo>
                        <a:pt x="1810" y="3935"/>
                      </a:lnTo>
                      <a:lnTo>
                        <a:pt x="1796" y="3936"/>
                      </a:lnTo>
                      <a:lnTo>
                        <a:pt x="1783" y="3939"/>
                      </a:lnTo>
                      <a:lnTo>
                        <a:pt x="1770" y="3941"/>
                      </a:lnTo>
                      <a:lnTo>
                        <a:pt x="1755" y="3942"/>
                      </a:lnTo>
                      <a:lnTo>
                        <a:pt x="1744" y="3944"/>
                      </a:lnTo>
                      <a:lnTo>
                        <a:pt x="1731" y="3942"/>
                      </a:lnTo>
                      <a:lnTo>
                        <a:pt x="1722" y="3940"/>
                      </a:lnTo>
                      <a:lnTo>
                        <a:pt x="1715" y="3937"/>
                      </a:lnTo>
                      <a:lnTo>
                        <a:pt x="1709" y="3933"/>
                      </a:lnTo>
                      <a:lnTo>
                        <a:pt x="1704" y="3928"/>
                      </a:lnTo>
                      <a:lnTo>
                        <a:pt x="1693" y="3918"/>
                      </a:lnTo>
                      <a:lnTo>
                        <a:pt x="1680" y="3909"/>
                      </a:lnTo>
                      <a:lnTo>
                        <a:pt x="1669" y="3902"/>
                      </a:lnTo>
                      <a:lnTo>
                        <a:pt x="1656" y="3898"/>
                      </a:lnTo>
                      <a:lnTo>
                        <a:pt x="1645" y="3897"/>
                      </a:lnTo>
                      <a:lnTo>
                        <a:pt x="1634" y="3896"/>
                      </a:lnTo>
                      <a:lnTo>
                        <a:pt x="1609" y="3897"/>
                      </a:lnTo>
                      <a:lnTo>
                        <a:pt x="1583" y="3900"/>
                      </a:lnTo>
                      <a:lnTo>
                        <a:pt x="1574" y="3901"/>
                      </a:lnTo>
                      <a:lnTo>
                        <a:pt x="1565" y="3900"/>
                      </a:lnTo>
                      <a:lnTo>
                        <a:pt x="1556" y="3897"/>
                      </a:lnTo>
                      <a:lnTo>
                        <a:pt x="1549" y="3895"/>
                      </a:lnTo>
                      <a:lnTo>
                        <a:pt x="1542" y="3891"/>
                      </a:lnTo>
                      <a:lnTo>
                        <a:pt x="1536" y="3887"/>
                      </a:lnTo>
                      <a:lnTo>
                        <a:pt x="1530" y="3880"/>
                      </a:lnTo>
                      <a:lnTo>
                        <a:pt x="1525" y="3875"/>
                      </a:lnTo>
                      <a:lnTo>
                        <a:pt x="1507" y="3848"/>
                      </a:lnTo>
                      <a:lnTo>
                        <a:pt x="1487" y="3819"/>
                      </a:lnTo>
                      <a:lnTo>
                        <a:pt x="1491" y="3800"/>
                      </a:lnTo>
                      <a:lnTo>
                        <a:pt x="1485" y="3781"/>
                      </a:lnTo>
                      <a:lnTo>
                        <a:pt x="1477" y="3762"/>
                      </a:lnTo>
                      <a:lnTo>
                        <a:pt x="1473" y="3753"/>
                      </a:lnTo>
                      <a:lnTo>
                        <a:pt x="1466" y="3746"/>
                      </a:lnTo>
                      <a:lnTo>
                        <a:pt x="1460" y="3739"/>
                      </a:lnTo>
                      <a:lnTo>
                        <a:pt x="1452" y="3733"/>
                      </a:lnTo>
                      <a:lnTo>
                        <a:pt x="1442" y="3727"/>
                      </a:lnTo>
                      <a:lnTo>
                        <a:pt x="1432" y="3724"/>
                      </a:lnTo>
                      <a:lnTo>
                        <a:pt x="1421" y="3721"/>
                      </a:lnTo>
                      <a:lnTo>
                        <a:pt x="1411" y="3720"/>
                      </a:lnTo>
                      <a:lnTo>
                        <a:pt x="1391" y="3718"/>
                      </a:lnTo>
                      <a:lnTo>
                        <a:pt x="1369" y="3718"/>
                      </a:lnTo>
                      <a:lnTo>
                        <a:pt x="1369" y="3720"/>
                      </a:lnTo>
                      <a:lnTo>
                        <a:pt x="1369" y="3721"/>
                      </a:lnTo>
                      <a:lnTo>
                        <a:pt x="1363" y="3699"/>
                      </a:lnTo>
                      <a:lnTo>
                        <a:pt x="1356" y="3678"/>
                      </a:lnTo>
                      <a:lnTo>
                        <a:pt x="1352" y="3669"/>
                      </a:lnTo>
                      <a:lnTo>
                        <a:pt x="1346" y="3661"/>
                      </a:lnTo>
                      <a:lnTo>
                        <a:pt x="1342" y="3657"/>
                      </a:lnTo>
                      <a:lnTo>
                        <a:pt x="1338" y="3655"/>
                      </a:lnTo>
                      <a:lnTo>
                        <a:pt x="1333" y="3652"/>
                      </a:lnTo>
                      <a:lnTo>
                        <a:pt x="1327" y="3651"/>
                      </a:lnTo>
                      <a:lnTo>
                        <a:pt x="1314" y="3647"/>
                      </a:lnTo>
                      <a:lnTo>
                        <a:pt x="1302" y="3642"/>
                      </a:lnTo>
                      <a:lnTo>
                        <a:pt x="1292" y="3637"/>
                      </a:lnTo>
                      <a:lnTo>
                        <a:pt x="1281" y="3629"/>
                      </a:lnTo>
                      <a:lnTo>
                        <a:pt x="1260" y="3615"/>
                      </a:lnTo>
                      <a:lnTo>
                        <a:pt x="1238" y="3600"/>
                      </a:lnTo>
                      <a:lnTo>
                        <a:pt x="1218" y="3591"/>
                      </a:lnTo>
                      <a:lnTo>
                        <a:pt x="1196" y="3581"/>
                      </a:lnTo>
                      <a:lnTo>
                        <a:pt x="1185" y="3576"/>
                      </a:lnTo>
                      <a:lnTo>
                        <a:pt x="1175" y="3571"/>
                      </a:lnTo>
                      <a:lnTo>
                        <a:pt x="1166" y="3564"/>
                      </a:lnTo>
                      <a:lnTo>
                        <a:pt x="1157" y="3558"/>
                      </a:lnTo>
                      <a:lnTo>
                        <a:pt x="1150" y="3553"/>
                      </a:lnTo>
                      <a:lnTo>
                        <a:pt x="1145" y="3550"/>
                      </a:lnTo>
                      <a:lnTo>
                        <a:pt x="1140" y="3549"/>
                      </a:lnTo>
                      <a:lnTo>
                        <a:pt x="1136" y="3549"/>
                      </a:lnTo>
                      <a:lnTo>
                        <a:pt x="1134" y="3551"/>
                      </a:lnTo>
                      <a:lnTo>
                        <a:pt x="1131" y="3554"/>
                      </a:lnTo>
                      <a:lnTo>
                        <a:pt x="1130" y="3558"/>
                      </a:lnTo>
                      <a:lnTo>
                        <a:pt x="1128" y="3563"/>
                      </a:lnTo>
                      <a:lnTo>
                        <a:pt x="1128" y="3575"/>
                      </a:lnTo>
                      <a:lnTo>
                        <a:pt x="1128" y="3588"/>
                      </a:lnTo>
                      <a:lnTo>
                        <a:pt x="1130" y="3599"/>
                      </a:lnTo>
                      <a:lnTo>
                        <a:pt x="1131" y="3608"/>
                      </a:lnTo>
                      <a:lnTo>
                        <a:pt x="1131" y="3615"/>
                      </a:lnTo>
                      <a:lnTo>
                        <a:pt x="1128" y="3620"/>
                      </a:lnTo>
                      <a:lnTo>
                        <a:pt x="1124" y="3622"/>
                      </a:lnTo>
                      <a:lnTo>
                        <a:pt x="1119" y="3624"/>
                      </a:lnTo>
                      <a:lnTo>
                        <a:pt x="1112" y="3624"/>
                      </a:lnTo>
                      <a:lnTo>
                        <a:pt x="1104" y="3622"/>
                      </a:lnTo>
                      <a:lnTo>
                        <a:pt x="1095" y="3620"/>
                      </a:lnTo>
                      <a:lnTo>
                        <a:pt x="1086" y="3617"/>
                      </a:lnTo>
                      <a:lnTo>
                        <a:pt x="1048" y="3600"/>
                      </a:lnTo>
                      <a:lnTo>
                        <a:pt x="1022" y="3589"/>
                      </a:lnTo>
                      <a:lnTo>
                        <a:pt x="1009" y="3586"/>
                      </a:lnTo>
                      <a:lnTo>
                        <a:pt x="996" y="3584"/>
                      </a:lnTo>
                      <a:lnTo>
                        <a:pt x="982" y="3584"/>
                      </a:lnTo>
                      <a:lnTo>
                        <a:pt x="969" y="3584"/>
                      </a:lnTo>
                      <a:lnTo>
                        <a:pt x="944" y="3585"/>
                      </a:lnTo>
                      <a:lnTo>
                        <a:pt x="920" y="3586"/>
                      </a:lnTo>
                      <a:lnTo>
                        <a:pt x="909" y="3586"/>
                      </a:lnTo>
                      <a:lnTo>
                        <a:pt x="898" y="3585"/>
                      </a:lnTo>
                      <a:lnTo>
                        <a:pt x="887" y="3581"/>
                      </a:lnTo>
                      <a:lnTo>
                        <a:pt x="877" y="3576"/>
                      </a:lnTo>
                      <a:lnTo>
                        <a:pt x="868" y="3569"/>
                      </a:lnTo>
                      <a:lnTo>
                        <a:pt x="859" y="3559"/>
                      </a:lnTo>
                      <a:lnTo>
                        <a:pt x="850" y="3546"/>
                      </a:lnTo>
                      <a:lnTo>
                        <a:pt x="842" y="3531"/>
                      </a:lnTo>
                      <a:lnTo>
                        <a:pt x="836" y="3515"/>
                      </a:lnTo>
                      <a:lnTo>
                        <a:pt x="830" y="3503"/>
                      </a:lnTo>
                      <a:lnTo>
                        <a:pt x="825" y="3496"/>
                      </a:lnTo>
                      <a:lnTo>
                        <a:pt x="820" y="3490"/>
                      </a:lnTo>
                      <a:lnTo>
                        <a:pt x="814" y="3485"/>
                      </a:lnTo>
                      <a:lnTo>
                        <a:pt x="804" y="3483"/>
                      </a:lnTo>
                      <a:lnTo>
                        <a:pt x="793" y="3479"/>
                      </a:lnTo>
                      <a:lnTo>
                        <a:pt x="777" y="3475"/>
                      </a:lnTo>
                      <a:lnTo>
                        <a:pt x="755" y="3471"/>
                      </a:lnTo>
                      <a:lnTo>
                        <a:pt x="733" y="3468"/>
                      </a:lnTo>
                      <a:lnTo>
                        <a:pt x="728" y="3467"/>
                      </a:lnTo>
                      <a:lnTo>
                        <a:pt x="723" y="3464"/>
                      </a:lnTo>
                      <a:lnTo>
                        <a:pt x="719" y="3462"/>
                      </a:lnTo>
                      <a:lnTo>
                        <a:pt x="715" y="3459"/>
                      </a:lnTo>
                      <a:lnTo>
                        <a:pt x="713" y="3454"/>
                      </a:lnTo>
                      <a:lnTo>
                        <a:pt x="709" y="3450"/>
                      </a:lnTo>
                      <a:lnTo>
                        <a:pt x="707" y="3444"/>
                      </a:lnTo>
                      <a:lnTo>
                        <a:pt x="705" y="3437"/>
                      </a:lnTo>
                      <a:lnTo>
                        <a:pt x="702" y="3420"/>
                      </a:lnTo>
                      <a:lnTo>
                        <a:pt x="698" y="3404"/>
                      </a:lnTo>
                      <a:lnTo>
                        <a:pt x="694" y="3396"/>
                      </a:lnTo>
                      <a:lnTo>
                        <a:pt x="690" y="3389"/>
                      </a:lnTo>
                      <a:lnTo>
                        <a:pt x="688" y="3387"/>
                      </a:lnTo>
                      <a:lnTo>
                        <a:pt x="684" y="3384"/>
                      </a:lnTo>
                      <a:lnTo>
                        <a:pt x="680" y="3383"/>
                      </a:lnTo>
                      <a:lnTo>
                        <a:pt x="676" y="3382"/>
                      </a:lnTo>
                      <a:lnTo>
                        <a:pt x="665" y="3379"/>
                      </a:lnTo>
                      <a:lnTo>
                        <a:pt x="656" y="3375"/>
                      </a:lnTo>
                      <a:lnTo>
                        <a:pt x="646" y="3370"/>
                      </a:lnTo>
                      <a:lnTo>
                        <a:pt x="637" y="3363"/>
                      </a:lnTo>
                      <a:lnTo>
                        <a:pt x="630" y="3357"/>
                      </a:lnTo>
                      <a:lnTo>
                        <a:pt x="622" y="3349"/>
                      </a:lnTo>
                      <a:lnTo>
                        <a:pt x="615" y="3341"/>
                      </a:lnTo>
                      <a:lnTo>
                        <a:pt x="610" y="3332"/>
                      </a:lnTo>
                      <a:lnTo>
                        <a:pt x="600" y="3312"/>
                      </a:lnTo>
                      <a:lnTo>
                        <a:pt x="591" y="3292"/>
                      </a:lnTo>
                      <a:lnTo>
                        <a:pt x="584" y="3270"/>
                      </a:lnTo>
                      <a:lnTo>
                        <a:pt x="578" y="3251"/>
                      </a:lnTo>
                      <a:lnTo>
                        <a:pt x="576" y="3246"/>
                      </a:lnTo>
                      <a:lnTo>
                        <a:pt x="573" y="3243"/>
                      </a:lnTo>
                      <a:lnTo>
                        <a:pt x="567" y="3242"/>
                      </a:lnTo>
                      <a:lnTo>
                        <a:pt x="562" y="3240"/>
                      </a:lnTo>
                      <a:lnTo>
                        <a:pt x="548" y="3242"/>
                      </a:lnTo>
                      <a:lnTo>
                        <a:pt x="534" y="3243"/>
                      </a:lnTo>
                      <a:lnTo>
                        <a:pt x="519" y="3246"/>
                      </a:lnTo>
                      <a:lnTo>
                        <a:pt x="509" y="3246"/>
                      </a:lnTo>
                      <a:lnTo>
                        <a:pt x="505" y="3244"/>
                      </a:lnTo>
                      <a:lnTo>
                        <a:pt x="503" y="3242"/>
                      </a:lnTo>
                      <a:lnTo>
                        <a:pt x="503" y="3238"/>
                      </a:lnTo>
                      <a:lnTo>
                        <a:pt x="504" y="3233"/>
                      </a:lnTo>
                      <a:lnTo>
                        <a:pt x="510" y="3221"/>
                      </a:lnTo>
                      <a:lnTo>
                        <a:pt x="517" y="3208"/>
                      </a:lnTo>
                      <a:lnTo>
                        <a:pt x="519" y="3200"/>
                      </a:lnTo>
                      <a:lnTo>
                        <a:pt x="521" y="3194"/>
                      </a:lnTo>
                      <a:lnTo>
                        <a:pt x="521" y="3186"/>
                      </a:lnTo>
                      <a:lnTo>
                        <a:pt x="518" y="3179"/>
                      </a:lnTo>
                      <a:lnTo>
                        <a:pt x="514" y="3176"/>
                      </a:lnTo>
                      <a:lnTo>
                        <a:pt x="507" y="3170"/>
                      </a:lnTo>
                      <a:lnTo>
                        <a:pt x="497" y="3166"/>
                      </a:lnTo>
                      <a:lnTo>
                        <a:pt x="487" y="3161"/>
                      </a:lnTo>
                      <a:lnTo>
                        <a:pt x="466" y="3154"/>
                      </a:lnTo>
                      <a:lnTo>
                        <a:pt x="451" y="3148"/>
                      </a:lnTo>
                      <a:lnTo>
                        <a:pt x="404" y="3097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1" name="Freeform 234"/>
                <p:cNvSpPr>
                  <a:spLocks noEditPoints="1"/>
                </p:cNvSpPr>
                <p:nvPr/>
              </p:nvSpPr>
              <p:spPr bwMode="auto">
                <a:xfrm>
                  <a:off x="2529894" y="3938221"/>
                  <a:ext cx="1439648" cy="1190725"/>
                </a:xfrm>
                <a:custGeom>
                  <a:avLst/>
                  <a:gdLst/>
                  <a:ahLst/>
                  <a:cxnLst>
                    <a:cxn ang="0">
                      <a:pos x="3360" y="3329"/>
                    </a:cxn>
                    <a:cxn ang="0">
                      <a:pos x="3291" y="3088"/>
                    </a:cxn>
                    <a:cxn ang="0">
                      <a:pos x="3349" y="3150"/>
                    </a:cxn>
                    <a:cxn ang="0">
                      <a:pos x="3787" y="2982"/>
                    </a:cxn>
                    <a:cxn ang="0">
                      <a:pos x="3724" y="2898"/>
                    </a:cxn>
                    <a:cxn ang="0">
                      <a:pos x="4027" y="2905"/>
                    </a:cxn>
                    <a:cxn ang="0">
                      <a:pos x="4044" y="3009"/>
                    </a:cxn>
                    <a:cxn ang="0">
                      <a:pos x="3845" y="3066"/>
                    </a:cxn>
                    <a:cxn ang="0">
                      <a:pos x="4273" y="2826"/>
                    </a:cxn>
                    <a:cxn ang="0">
                      <a:pos x="4439" y="2993"/>
                    </a:cxn>
                    <a:cxn ang="0">
                      <a:pos x="2786" y="969"/>
                    </a:cxn>
                    <a:cxn ang="0">
                      <a:pos x="2971" y="1118"/>
                    </a:cxn>
                    <a:cxn ang="0">
                      <a:pos x="3151" y="1300"/>
                    </a:cxn>
                    <a:cxn ang="0">
                      <a:pos x="3413" y="1289"/>
                    </a:cxn>
                    <a:cxn ang="0">
                      <a:pos x="3646" y="1430"/>
                    </a:cxn>
                    <a:cxn ang="0">
                      <a:pos x="3733" y="1556"/>
                    </a:cxn>
                    <a:cxn ang="0">
                      <a:pos x="4027" y="1675"/>
                    </a:cxn>
                    <a:cxn ang="0">
                      <a:pos x="4215" y="1782"/>
                    </a:cxn>
                    <a:cxn ang="0">
                      <a:pos x="4161" y="1965"/>
                    </a:cxn>
                    <a:cxn ang="0">
                      <a:pos x="3765" y="2137"/>
                    </a:cxn>
                    <a:cxn ang="0">
                      <a:pos x="3217" y="2259"/>
                    </a:cxn>
                    <a:cxn ang="0">
                      <a:pos x="3143" y="2337"/>
                    </a:cxn>
                    <a:cxn ang="0">
                      <a:pos x="2779" y="3001"/>
                    </a:cxn>
                    <a:cxn ang="0">
                      <a:pos x="2758" y="3189"/>
                    </a:cxn>
                    <a:cxn ang="0">
                      <a:pos x="2440" y="3381"/>
                    </a:cxn>
                    <a:cxn ang="0">
                      <a:pos x="2438" y="3519"/>
                    </a:cxn>
                    <a:cxn ang="0">
                      <a:pos x="1932" y="3654"/>
                    </a:cxn>
                    <a:cxn ang="0">
                      <a:pos x="1749" y="3737"/>
                    </a:cxn>
                    <a:cxn ang="0">
                      <a:pos x="1573" y="3763"/>
                    </a:cxn>
                    <a:cxn ang="0">
                      <a:pos x="1423" y="3671"/>
                    </a:cxn>
                    <a:cxn ang="0">
                      <a:pos x="1166" y="3597"/>
                    </a:cxn>
                    <a:cxn ang="0">
                      <a:pos x="859" y="3591"/>
                    </a:cxn>
                    <a:cxn ang="0">
                      <a:pos x="603" y="3668"/>
                    </a:cxn>
                    <a:cxn ang="0">
                      <a:pos x="368" y="3575"/>
                    </a:cxn>
                    <a:cxn ang="0">
                      <a:pos x="350" y="3369"/>
                    </a:cxn>
                    <a:cxn ang="0">
                      <a:pos x="377" y="3228"/>
                    </a:cxn>
                    <a:cxn ang="0">
                      <a:pos x="35" y="2924"/>
                    </a:cxn>
                    <a:cxn ang="0">
                      <a:pos x="132" y="2628"/>
                    </a:cxn>
                    <a:cxn ang="0">
                      <a:pos x="258" y="2528"/>
                    </a:cxn>
                    <a:cxn ang="0">
                      <a:pos x="373" y="2142"/>
                    </a:cxn>
                    <a:cxn ang="0">
                      <a:pos x="338" y="1854"/>
                    </a:cxn>
                    <a:cxn ang="0">
                      <a:pos x="612" y="1587"/>
                    </a:cxn>
                    <a:cxn ang="0">
                      <a:pos x="745" y="1303"/>
                    </a:cxn>
                    <a:cxn ang="0">
                      <a:pos x="907" y="1113"/>
                    </a:cxn>
                    <a:cxn ang="0">
                      <a:pos x="766" y="896"/>
                    </a:cxn>
                    <a:cxn ang="0">
                      <a:pos x="460" y="833"/>
                    </a:cxn>
                    <a:cxn ang="0">
                      <a:pos x="390" y="689"/>
                    </a:cxn>
                    <a:cxn ang="0">
                      <a:pos x="283" y="606"/>
                    </a:cxn>
                    <a:cxn ang="0">
                      <a:pos x="293" y="522"/>
                    </a:cxn>
                    <a:cxn ang="0">
                      <a:pos x="285" y="438"/>
                    </a:cxn>
                    <a:cxn ang="0">
                      <a:pos x="248" y="421"/>
                    </a:cxn>
                    <a:cxn ang="0">
                      <a:pos x="302" y="283"/>
                    </a:cxn>
                    <a:cxn ang="0">
                      <a:pos x="245" y="186"/>
                    </a:cxn>
                    <a:cxn ang="0">
                      <a:pos x="305" y="98"/>
                    </a:cxn>
                    <a:cxn ang="0">
                      <a:pos x="511" y="122"/>
                    </a:cxn>
                    <a:cxn ang="0">
                      <a:pos x="631" y="105"/>
                    </a:cxn>
                    <a:cxn ang="0">
                      <a:pos x="776" y="0"/>
                    </a:cxn>
                    <a:cxn ang="0">
                      <a:pos x="908" y="102"/>
                    </a:cxn>
                    <a:cxn ang="0">
                      <a:pos x="1305" y="296"/>
                    </a:cxn>
                    <a:cxn ang="0">
                      <a:pos x="1427" y="342"/>
                    </a:cxn>
                    <a:cxn ang="0">
                      <a:pos x="2048" y="597"/>
                    </a:cxn>
                    <a:cxn ang="0">
                      <a:pos x="2209" y="689"/>
                    </a:cxn>
                    <a:cxn ang="0">
                      <a:pos x="2429" y="752"/>
                    </a:cxn>
                  </a:cxnLst>
                  <a:rect l="0" t="0" r="r" b="b"/>
                  <a:pathLst>
                    <a:path w="4453" h="3803">
                      <a:moveTo>
                        <a:pt x="3350" y="3291"/>
                      </a:moveTo>
                      <a:lnTo>
                        <a:pt x="3344" y="3285"/>
                      </a:lnTo>
                      <a:lnTo>
                        <a:pt x="3338" y="3278"/>
                      </a:lnTo>
                      <a:lnTo>
                        <a:pt x="3335" y="3277"/>
                      </a:lnTo>
                      <a:lnTo>
                        <a:pt x="3331" y="3275"/>
                      </a:lnTo>
                      <a:lnTo>
                        <a:pt x="3327" y="3273"/>
                      </a:lnTo>
                      <a:lnTo>
                        <a:pt x="3322" y="3272"/>
                      </a:lnTo>
                      <a:lnTo>
                        <a:pt x="3315" y="3272"/>
                      </a:lnTo>
                      <a:lnTo>
                        <a:pt x="3308" y="3275"/>
                      </a:lnTo>
                      <a:lnTo>
                        <a:pt x="3304" y="3276"/>
                      </a:lnTo>
                      <a:lnTo>
                        <a:pt x="3301" y="3277"/>
                      </a:lnTo>
                      <a:lnTo>
                        <a:pt x="3300" y="3280"/>
                      </a:lnTo>
                      <a:lnTo>
                        <a:pt x="3299" y="3284"/>
                      </a:lnTo>
                      <a:lnTo>
                        <a:pt x="3301" y="3288"/>
                      </a:lnTo>
                      <a:lnTo>
                        <a:pt x="3308" y="3291"/>
                      </a:lnTo>
                      <a:lnTo>
                        <a:pt x="3314" y="3294"/>
                      </a:lnTo>
                      <a:lnTo>
                        <a:pt x="3318" y="3295"/>
                      </a:lnTo>
                      <a:lnTo>
                        <a:pt x="3327" y="3299"/>
                      </a:lnTo>
                      <a:lnTo>
                        <a:pt x="3335" y="3303"/>
                      </a:lnTo>
                      <a:lnTo>
                        <a:pt x="3340" y="3310"/>
                      </a:lnTo>
                      <a:lnTo>
                        <a:pt x="3345" y="3317"/>
                      </a:lnTo>
                      <a:lnTo>
                        <a:pt x="3347" y="3321"/>
                      </a:lnTo>
                      <a:lnTo>
                        <a:pt x="3349" y="3324"/>
                      </a:lnTo>
                      <a:lnTo>
                        <a:pt x="3352" y="3326"/>
                      </a:lnTo>
                      <a:lnTo>
                        <a:pt x="3356" y="3329"/>
                      </a:lnTo>
                      <a:lnTo>
                        <a:pt x="3360" y="3329"/>
                      </a:lnTo>
                      <a:lnTo>
                        <a:pt x="3362" y="3329"/>
                      </a:lnTo>
                      <a:lnTo>
                        <a:pt x="3365" y="3326"/>
                      </a:lnTo>
                      <a:lnTo>
                        <a:pt x="3367" y="3323"/>
                      </a:lnTo>
                      <a:lnTo>
                        <a:pt x="3350" y="3291"/>
                      </a:lnTo>
                      <a:close/>
                      <a:moveTo>
                        <a:pt x="3283" y="3199"/>
                      </a:moveTo>
                      <a:lnTo>
                        <a:pt x="3279" y="3198"/>
                      </a:lnTo>
                      <a:lnTo>
                        <a:pt x="3274" y="3194"/>
                      </a:lnTo>
                      <a:lnTo>
                        <a:pt x="3269" y="3190"/>
                      </a:lnTo>
                      <a:lnTo>
                        <a:pt x="3262" y="3184"/>
                      </a:lnTo>
                      <a:lnTo>
                        <a:pt x="3253" y="3172"/>
                      </a:lnTo>
                      <a:lnTo>
                        <a:pt x="3247" y="3163"/>
                      </a:lnTo>
                      <a:lnTo>
                        <a:pt x="3240" y="3152"/>
                      </a:lnTo>
                      <a:lnTo>
                        <a:pt x="3233" y="3135"/>
                      </a:lnTo>
                      <a:lnTo>
                        <a:pt x="3230" y="3127"/>
                      </a:lnTo>
                      <a:lnTo>
                        <a:pt x="3230" y="3119"/>
                      </a:lnTo>
                      <a:lnTo>
                        <a:pt x="3230" y="3117"/>
                      </a:lnTo>
                      <a:lnTo>
                        <a:pt x="3231" y="3115"/>
                      </a:lnTo>
                      <a:lnTo>
                        <a:pt x="3234" y="3114"/>
                      </a:lnTo>
                      <a:lnTo>
                        <a:pt x="3236" y="3113"/>
                      </a:lnTo>
                      <a:lnTo>
                        <a:pt x="3252" y="3115"/>
                      </a:lnTo>
                      <a:lnTo>
                        <a:pt x="3265" y="3118"/>
                      </a:lnTo>
                      <a:lnTo>
                        <a:pt x="3271" y="3117"/>
                      </a:lnTo>
                      <a:lnTo>
                        <a:pt x="3278" y="3114"/>
                      </a:lnTo>
                      <a:lnTo>
                        <a:pt x="3283" y="3110"/>
                      </a:lnTo>
                      <a:lnTo>
                        <a:pt x="3287" y="3101"/>
                      </a:lnTo>
                      <a:lnTo>
                        <a:pt x="3291" y="3088"/>
                      </a:lnTo>
                      <a:lnTo>
                        <a:pt x="3295" y="3076"/>
                      </a:lnTo>
                      <a:lnTo>
                        <a:pt x="3297" y="3071"/>
                      </a:lnTo>
                      <a:lnTo>
                        <a:pt x="3300" y="3067"/>
                      </a:lnTo>
                      <a:lnTo>
                        <a:pt x="3305" y="3062"/>
                      </a:lnTo>
                      <a:lnTo>
                        <a:pt x="3312" y="3058"/>
                      </a:lnTo>
                      <a:lnTo>
                        <a:pt x="3323" y="3054"/>
                      </a:lnTo>
                      <a:lnTo>
                        <a:pt x="3332" y="3052"/>
                      </a:lnTo>
                      <a:lnTo>
                        <a:pt x="3341" y="3052"/>
                      </a:lnTo>
                      <a:lnTo>
                        <a:pt x="3350" y="3053"/>
                      </a:lnTo>
                      <a:lnTo>
                        <a:pt x="3369" y="3056"/>
                      </a:lnTo>
                      <a:lnTo>
                        <a:pt x="3391" y="3056"/>
                      </a:lnTo>
                      <a:lnTo>
                        <a:pt x="3400" y="3057"/>
                      </a:lnTo>
                      <a:lnTo>
                        <a:pt x="3405" y="3058"/>
                      </a:lnTo>
                      <a:lnTo>
                        <a:pt x="3410" y="3062"/>
                      </a:lnTo>
                      <a:lnTo>
                        <a:pt x="3411" y="3067"/>
                      </a:lnTo>
                      <a:lnTo>
                        <a:pt x="3413" y="3074"/>
                      </a:lnTo>
                      <a:lnTo>
                        <a:pt x="3411" y="3080"/>
                      </a:lnTo>
                      <a:lnTo>
                        <a:pt x="3410" y="3087"/>
                      </a:lnTo>
                      <a:lnTo>
                        <a:pt x="3407" y="3095"/>
                      </a:lnTo>
                      <a:lnTo>
                        <a:pt x="3401" y="3106"/>
                      </a:lnTo>
                      <a:lnTo>
                        <a:pt x="3395" y="3117"/>
                      </a:lnTo>
                      <a:lnTo>
                        <a:pt x="3387" y="3124"/>
                      </a:lnTo>
                      <a:lnTo>
                        <a:pt x="3378" y="3131"/>
                      </a:lnTo>
                      <a:lnTo>
                        <a:pt x="3369" y="3137"/>
                      </a:lnTo>
                      <a:lnTo>
                        <a:pt x="3360" y="3144"/>
                      </a:lnTo>
                      <a:lnTo>
                        <a:pt x="3349" y="3150"/>
                      </a:lnTo>
                      <a:lnTo>
                        <a:pt x="3340" y="3159"/>
                      </a:lnTo>
                      <a:lnTo>
                        <a:pt x="3335" y="3167"/>
                      </a:lnTo>
                      <a:lnTo>
                        <a:pt x="3332" y="3175"/>
                      </a:lnTo>
                      <a:lnTo>
                        <a:pt x="3328" y="3183"/>
                      </a:lnTo>
                      <a:lnTo>
                        <a:pt x="3326" y="3190"/>
                      </a:lnTo>
                      <a:lnTo>
                        <a:pt x="3322" y="3198"/>
                      </a:lnTo>
                      <a:lnTo>
                        <a:pt x="3317" y="3202"/>
                      </a:lnTo>
                      <a:lnTo>
                        <a:pt x="3314" y="3203"/>
                      </a:lnTo>
                      <a:lnTo>
                        <a:pt x="3309" y="3205"/>
                      </a:lnTo>
                      <a:lnTo>
                        <a:pt x="3305" y="3205"/>
                      </a:lnTo>
                      <a:lnTo>
                        <a:pt x="3299" y="3203"/>
                      </a:lnTo>
                      <a:lnTo>
                        <a:pt x="3283" y="3199"/>
                      </a:lnTo>
                      <a:close/>
                      <a:moveTo>
                        <a:pt x="3845" y="3066"/>
                      </a:moveTo>
                      <a:lnTo>
                        <a:pt x="3843" y="3035"/>
                      </a:lnTo>
                      <a:lnTo>
                        <a:pt x="3841" y="3001"/>
                      </a:lnTo>
                      <a:lnTo>
                        <a:pt x="3840" y="2995"/>
                      </a:lnTo>
                      <a:lnTo>
                        <a:pt x="3838" y="2988"/>
                      </a:lnTo>
                      <a:lnTo>
                        <a:pt x="3835" y="2982"/>
                      </a:lnTo>
                      <a:lnTo>
                        <a:pt x="3831" y="2978"/>
                      </a:lnTo>
                      <a:lnTo>
                        <a:pt x="3826" y="2974"/>
                      </a:lnTo>
                      <a:lnTo>
                        <a:pt x="3819" y="2973"/>
                      </a:lnTo>
                      <a:lnTo>
                        <a:pt x="3812" y="2971"/>
                      </a:lnTo>
                      <a:lnTo>
                        <a:pt x="3803" y="2973"/>
                      </a:lnTo>
                      <a:lnTo>
                        <a:pt x="3797" y="2975"/>
                      </a:lnTo>
                      <a:lnTo>
                        <a:pt x="3792" y="2978"/>
                      </a:lnTo>
                      <a:lnTo>
                        <a:pt x="3787" y="2982"/>
                      </a:lnTo>
                      <a:lnTo>
                        <a:pt x="3783" y="2986"/>
                      </a:lnTo>
                      <a:lnTo>
                        <a:pt x="3774" y="2995"/>
                      </a:lnTo>
                      <a:lnTo>
                        <a:pt x="3764" y="3003"/>
                      </a:lnTo>
                      <a:lnTo>
                        <a:pt x="3760" y="3004"/>
                      </a:lnTo>
                      <a:lnTo>
                        <a:pt x="3757" y="3005"/>
                      </a:lnTo>
                      <a:lnTo>
                        <a:pt x="3755" y="3005"/>
                      </a:lnTo>
                      <a:lnTo>
                        <a:pt x="3752" y="3004"/>
                      </a:lnTo>
                      <a:lnTo>
                        <a:pt x="3748" y="3001"/>
                      </a:lnTo>
                      <a:lnTo>
                        <a:pt x="3746" y="2996"/>
                      </a:lnTo>
                      <a:lnTo>
                        <a:pt x="3744" y="2983"/>
                      </a:lnTo>
                      <a:lnTo>
                        <a:pt x="3744" y="2971"/>
                      </a:lnTo>
                      <a:lnTo>
                        <a:pt x="3737" y="2966"/>
                      </a:lnTo>
                      <a:lnTo>
                        <a:pt x="3727" y="2958"/>
                      </a:lnTo>
                      <a:lnTo>
                        <a:pt x="3718" y="2949"/>
                      </a:lnTo>
                      <a:lnTo>
                        <a:pt x="3709" y="2939"/>
                      </a:lnTo>
                      <a:lnTo>
                        <a:pt x="3705" y="2934"/>
                      </a:lnTo>
                      <a:lnTo>
                        <a:pt x="3702" y="2929"/>
                      </a:lnTo>
                      <a:lnTo>
                        <a:pt x="3699" y="2924"/>
                      </a:lnTo>
                      <a:lnTo>
                        <a:pt x="3698" y="2918"/>
                      </a:lnTo>
                      <a:lnTo>
                        <a:pt x="3698" y="2913"/>
                      </a:lnTo>
                      <a:lnTo>
                        <a:pt x="3699" y="2908"/>
                      </a:lnTo>
                      <a:lnTo>
                        <a:pt x="3703" y="2904"/>
                      </a:lnTo>
                      <a:lnTo>
                        <a:pt x="3707" y="2900"/>
                      </a:lnTo>
                      <a:lnTo>
                        <a:pt x="3711" y="2899"/>
                      </a:lnTo>
                      <a:lnTo>
                        <a:pt x="3717" y="2898"/>
                      </a:lnTo>
                      <a:lnTo>
                        <a:pt x="3724" y="2898"/>
                      </a:lnTo>
                      <a:lnTo>
                        <a:pt x="3731" y="2899"/>
                      </a:lnTo>
                      <a:lnTo>
                        <a:pt x="3747" y="2899"/>
                      </a:lnTo>
                      <a:lnTo>
                        <a:pt x="3757" y="2900"/>
                      </a:lnTo>
                      <a:lnTo>
                        <a:pt x="3773" y="2898"/>
                      </a:lnTo>
                      <a:lnTo>
                        <a:pt x="3787" y="2894"/>
                      </a:lnTo>
                      <a:lnTo>
                        <a:pt x="3800" y="2889"/>
                      </a:lnTo>
                      <a:lnTo>
                        <a:pt x="3814" y="2883"/>
                      </a:lnTo>
                      <a:lnTo>
                        <a:pt x="3841" y="2870"/>
                      </a:lnTo>
                      <a:lnTo>
                        <a:pt x="3869" y="2860"/>
                      </a:lnTo>
                      <a:lnTo>
                        <a:pt x="3883" y="2856"/>
                      </a:lnTo>
                      <a:lnTo>
                        <a:pt x="3904" y="2852"/>
                      </a:lnTo>
                      <a:lnTo>
                        <a:pt x="3930" y="2851"/>
                      </a:lnTo>
                      <a:lnTo>
                        <a:pt x="3955" y="2850"/>
                      </a:lnTo>
                      <a:lnTo>
                        <a:pt x="3970" y="2850"/>
                      </a:lnTo>
                      <a:lnTo>
                        <a:pt x="3981" y="2850"/>
                      </a:lnTo>
                      <a:lnTo>
                        <a:pt x="3993" y="2851"/>
                      </a:lnTo>
                      <a:lnTo>
                        <a:pt x="4003" y="2854"/>
                      </a:lnTo>
                      <a:lnTo>
                        <a:pt x="4012" y="2856"/>
                      </a:lnTo>
                      <a:lnTo>
                        <a:pt x="4019" y="2860"/>
                      </a:lnTo>
                      <a:lnTo>
                        <a:pt x="4020" y="2863"/>
                      </a:lnTo>
                      <a:lnTo>
                        <a:pt x="4023" y="2865"/>
                      </a:lnTo>
                      <a:lnTo>
                        <a:pt x="4024" y="2868"/>
                      </a:lnTo>
                      <a:lnTo>
                        <a:pt x="4024" y="2870"/>
                      </a:lnTo>
                      <a:lnTo>
                        <a:pt x="4024" y="2881"/>
                      </a:lnTo>
                      <a:lnTo>
                        <a:pt x="4025" y="2892"/>
                      </a:lnTo>
                      <a:lnTo>
                        <a:pt x="4027" y="2905"/>
                      </a:lnTo>
                      <a:lnTo>
                        <a:pt x="4031" y="2918"/>
                      </a:lnTo>
                      <a:lnTo>
                        <a:pt x="4032" y="2924"/>
                      </a:lnTo>
                      <a:lnTo>
                        <a:pt x="4034" y="2930"/>
                      </a:lnTo>
                      <a:lnTo>
                        <a:pt x="4037" y="2934"/>
                      </a:lnTo>
                      <a:lnTo>
                        <a:pt x="4041" y="2939"/>
                      </a:lnTo>
                      <a:lnTo>
                        <a:pt x="4045" y="2942"/>
                      </a:lnTo>
                      <a:lnTo>
                        <a:pt x="4049" y="2944"/>
                      </a:lnTo>
                      <a:lnTo>
                        <a:pt x="4054" y="2944"/>
                      </a:lnTo>
                      <a:lnTo>
                        <a:pt x="4060" y="2944"/>
                      </a:lnTo>
                      <a:lnTo>
                        <a:pt x="4073" y="2942"/>
                      </a:lnTo>
                      <a:lnTo>
                        <a:pt x="4082" y="2940"/>
                      </a:lnTo>
                      <a:lnTo>
                        <a:pt x="4089" y="2939"/>
                      </a:lnTo>
                      <a:lnTo>
                        <a:pt x="4093" y="2940"/>
                      </a:lnTo>
                      <a:lnTo>
                        <a:pt x="4094" y="2943"/>
                      </a:lnTo>
                      <a:lnTo>
                        <a:pt x="4094" y="2949"/>
                      </a:lnTo>
                      <a:lnTo>
                        <a:pt x="4094" y="2957"/>
                      </a:lnTo>
                      <a:lnTo>
                        <a:pt x="4094" y="2969"/>
                      </a:lnTo>
                      <a:lnTo>
                        <a:pt x="4094" y="2974"/>
                      </a:lnTo>
                      <a:lnTo>
                        <a:pt x="4093" y="2978"/>
                      </a:lnTo>
                      <a:lnTo>
                        <a:pt x="4091" y="2982"/>
                      </a:lnTo>
                      <a:lnTo>
                        <a:pt x="4090" y="2984"/>
                      </a:lnTo>
                      <a:lnTo>
                        <a:pt x="4085" y="2990"/>
                      </a:lnTo>
                      <a:lnTo>
                        <a:pt x="4079" y="2992"/>
                      </a:lnTo>
                      <a:lnTo>
                        <a:pt x="4064" y="2997"/>
                      </a:lnTo>
                      <a:lnTo>
                        <a:pt x="4050" y="3004"/>
                      </a:lnTo>
                      <a:lnTo>
                        <a:pt x="4044" y="3009"/>
                      </a:lnTo>
                      <a:lnTo>
                        <a:pt x="4038" y="3015"/>
                      </a:lnTo>
                      <a:lnTo>
                        <a:pt x="4032" y="3023"/>
                      </a:lnTo>
                      <a:lnTo>
                        <a:pt x="4027" y="3031"/>
                      </a:lnTo>
                      <a:lnTo>
                        <a:pt x="4014" y="3050"/>
                      </a:lnTo>
                      <a:lnTo>
                        <a:pt x="4002" y="3071"/>
                      </a:lnTo>
                      <a:lnTo>
                        <a:pt x="3989" y="3089"/>
                      </a:lnTo>
                      <a:lnTo>
                        <a:pt x="3976" y="3106"/>
                      </a:lnTo>
                      <a:lnTo>
                        <a:pt x="3968" y="3113"/>
                      </a:lnTo>
                      <a:lnTo>
                        <a:pt x="3962" y="3119"/>
                      </a:lnTo>
                      <a:lnTo>
                        <a:pt x="3954" y="3122"/>
                      </a:lnTo>
                      <a:lnTo>
                        <a:pt x="3946" y="3124"/>
                      </a:lnTo>
                      <a:lnTo>
                        <a:pt x="3941" y="3119"/>
                      </a:lnTo>
                      <a:lnTo>
                        <a:pt x="3937" y="3114"/>
                      </a:lnTo>
                      <a:lnTo>
                        <a:pt x="3935" y="3109"/>
                      </a:lnTo>
                      <a:lnTo>
                        <a:pt x="3932" y="3104"/>
                      </a:lnTo>
                      <a:lnTo>
                        <a:pt x="3928" y="3100"/>
                      </a:lnTo>
                      <a:lnTo>
                        <a:pt x="3924" y="3097"/>
                      </a:lnTo>
                      <a:lnTo>
                        <a:pt x="3918" y="3095"/>
                      </a:lnTo>
                      <a:lnTo>
                        <a:pt x="3908" y="3096"/>
                      </a:lnTo>
                      <a:lnTo>
                        <a:pt x="3897" y="3097"/>
                      </a:lnTo>
                      <a:lnTo>
                        <a:pt x="3884" y="3100"/>
                      </a:lnTo>
                      <a:lnTo>
                        <a:pt x="3878" y="3101"/>
                      </a:lnTo>
                      <a:lnTo>
                        <a:pt x="3873" y="3101"/>
                      </a:lnTo>
                      <a:lnTo>
                        <a:pt x="3866" y="3101"/>
                      </a:lnTo>
                      <a:lnTo>
                        <a:pt x="3862" y="3100"/>
                      </a:lnTo>
                      <a:lnTo>
                        <a:pt x="3845" y="3066"/>
                      </a:lnTo>
                      <a:close/>
                      <a:moveTo>
                        <a:pt x="4375" y="2944"/>
                      </a:moveTo>
                      <a:lnTo>
                        <a:pt x="4366" y="2943"/>
                      </a:lnTo>
                      <a:lnTo>
                        <a:pt x="4358" y="2939"/>
                      </a:lnTo>
                      <a:lnTo>
                        <a:pt x="4351" y="2934"/>
                      </a:lnTo>
                      <a:lnTo>
                        <a:pt x="4342" y="2930"/>
                      </a:lnTo>
                      <a:lnTo>
                        <a:pt x="4334" y="2925"/>
                      </a:lnTo>
                      <a:lnTo>
                        <a:pt x="4325" y="2920"/>
                      </a:lnTo>
                      <a:lnTo>
                        <a:pt x="4317" y="2916"/>
                      </a:lnTo>
                      <a:lnTo>
                        <a:pt x="4308" y="2913"/>
                      </a:lnTo>
                      <a:lnTo>
                        <a:pt x="4294" y="2911"/>
                      </a:lnTo>
                      <a:lnTo>
                        <a:pt x="4281" y="2909"/>
                      </a:lnTo>
                      <a:lnTo>
                        <a:pt x="4266" y="2909"/>
                      </a:lnTo>
                      <a:lnTo>
                        <a:pt x="4252" y="2908"/>
                      </a:lnTo>
                      <a:lnTo>
                        <a:pt x="4244" y="2905"/>
                      </a:lnTo>
                      <a:lnTo>
                        <a:pt x="4240" y="2903"/>
                      </a:lnTo>
                      <a:lnTo>
                        <a:pt x="4239" y="2899"/>
                      </a:lnTo>
                      <a:lnTo>
                        <a:pt x="4240" y="2895"/>
                      </a:lnTo>
                      <a:lnTo>
                        <a:pt x="4247" y="2885"/>
                      </a:lnTo>
                      <a:lnTo>
                        <a:pt x="4253" y="2874"/>
                      </a:lnTo>
                      <a:lnTo>
                        <a:pt x="4259" y="2861"/>
                      </a:lnTo>
                      <a:lnTo>
                        <a:pt x="4260" y="2846"/>
                      </a:lnTo>
                      <a:lnTo>
                        <a:pt x="4263" y="2839"/>
                      </a:lnTo>
                      <a:lnTo>
                        <a:pt x="4265" y="2833"/>
                      </a:lnTo>
                      <a:lnTo>
                        <a:pt x="4268" y="2830"/>
                      </a:lnTo>
                      <a:lnTo>
                        <a:pt x="4270" y="2829"/>
                      </a:lnTo>
                      <a:lnTo>
                        <a:pt x="4273" y="2826"/>
                      </a:lnTo>
                      <a:lnTo>
                        <a:pt x="4277" y="2826"/>
                      </a:lnTo>
                      <a:lnTo>
                        <a:pt x="4288" y="2825"/>
                      </a:lnTo>
                      <a:lnTo>
                        <a:pt x="4303" y="2825"/>
                      </a:lnTo>
                      <a:lnTo>
                        <a:pt x="4317" y="2826"/>
                      </a:lnTo>
                      <a:lnTo>
                        <a:pt x="4332" y="2829"/>
                      </a:lnTo>
                      <a:lnTo>
                        <a:pt x="4362" y="2835"/>
                      </a:lnTo>
                      <a:lnTo>
                        <a:pt x="4388" y="2841"/>
                      </a:lnTo>
                      <a:lnTo>
                        <a:pt x="4408" y="2842"/>
                      </a:lnTo>
                      <a:lnTo>
                        <a:pt x="4427" y="2845"/>
                      </a:lnTo>
                      <a:lnTo>
                        <a:pt x="4435" y="2847"/>
                      </a:lnTo>
                      <a:lnTo>
                        <a:pt x="4441" y="2852"/>
                      </a:lnTo>
                      <a:lnTo>
                        <a:pt x="4443" y="2855"/>
                      </a:lnTo>
                      <a:lnTo>
                        <a:pt x="4445" y="2859"/>
                      </a:lnTo>
                      <a:lnTo>
                        <a:pt x="4446" y="2864"/>
                      </a:lnTo>
                      <a:lnTo>
                        <a:pt x="4448" y="2869"/>
                      </a:lnTo>
                      <a:lnTo>
                        <a:pt x="4449" y="2894"/>
                      </a:lnTo>
                      <a:lnTo>
                        <a:pt x="4452" y="2917"/>
                      </a:lnTo>
                      <a:lnTo>
                        <a:pt x="4453" y="2940"/>
                      </a:lnTo>
                      <a:lnTo>
                        <a:pt x="4452" y="2965"/>
                      </a:lnTo>
                      <a:lnTo>
                        <a:pt x="4452" y="2971"/>
                      </a:lnTo>
                      <a:lnTo>
                        <a:pt x="4450" y="2981"/>
                      </a:lnTo>
                      <a:lnTo>
                        <a:pt x="4450" y="2984"/>
                      </a:lnTo>
                      <a:lnTo>
                        <a:pt x="4449" y="2988"/>
                      </a:lnTo>
                      <a:lnTo>
                        <a:pt x="4446" y="2991"/>
                      </a:lnTo>
                      <a:lnTo>
                        <a:pt x="4444" y="2993"/>
                      </a:lnTo>
                      <a:lnTo>
                        <a:pt x="4439" y="2993"/>
                      </a:lnTo>
                      <a:lnTo>
                        <a:pt x="4432" y="2992"/>
                      </a:lnTo>
                      <a:lnTo>
                        <a:pt x="4424" y="2990"/>
                      </a:lnTo>
                      <a:lnTo>
                        <a:pt x="4417" y="2984"/>
                      </a:lnTo>
                      <a:lnTo>
                        <a:pt x="4402" y="2975"/>
                      </a:lnTo>
                      <a:lnTo>
                        <a:pt x="4392" y="2966"/>
                      </a:lnTo>
                      <a:lnTo>
                        <a:pt x="4388" y="2960"/>
                      </a:lnTo>
                      <a:lnTo>
                        <a:pt x="4383" y="2952"/>
                      </a:lnTo>
                      <a:lnTo>
                        <a:pt x="4380" y="2948"/>
                      </a:lnTo>
                      <a:lnTo>
                        <a:pt x="4379" y="2946"/>
                      </a:lnTo>
                      <a:lnTo>
                        <a:pt x="4377" y="2944"/>
                      </a:lnTo>
                      <a:lnTo>
                        <a:pt x="4375" y="2944"/>
                      </a:lnTo>
                      <a:close/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6" name="Freeform 235"/>
              <p:cNvSpPr>
                <a:spLocks/>
              </p:cNvSpPr>
              <p:nvPr/>
            </p:nvSpPr>
            <p:spPr bwMode="auto">
              <a:xfrm>
                <a:off x="3429517" y="5569948"/>
                <a:ext cx="23757" cy="18940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36"/>
              <p:cNvSpPr>
                <a:spLocks/>
              </p:cNvSpPr>
              <p:nvPr/>
            </p:nvSpPr>
            <p:spPr bwMode="auto">
              <a:xfrm>
                <a:off x="3404362" y="5495544"/>
                <a:ext cx="64286" cy="51406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Freeform 237"/>
              <p:cNvSpPr>
                <a:spLocks/>
              </p:cNvSpPr>
              <p:nvPr/>
            </p:nvSpPr>
            <p:spPr bwMode="auto">
              <a:xfrm>
                <a:off x="3567873" y="5426553"/>
                <a:ext cx="139753" cy="93343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Freeform 238"/>
              <p:cNvSpPr>
                <a:spLocks/>
              </p:cNvSpPr>
              <p:nvPr/>
            </p:nvSpPr>
            <p:spPr bwMode="auto">
              <a:xfrm>
                <a:off x="3757936" y="5418435"/>
                <a:ext cx="74069" cy="56818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Freeform 240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41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42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43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grpFill/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192286" y="2445306"/>
              <a:ext cx="3467782" cy="3883575"/>
              <a:chOff x="1192286" y="2445306"/>
              <a:chExt cx="3467782" cy="3883575"/>
            </a:xfrm>
            <a:grpFill/>
          </p:grpSpPr>
          <p:sp>
            <p:nvSpPr>
              <p:cNvPr id="9" name="Freeform 89"/>
              <p:cNvSpPr>
                <a:spLocks/>
              </p:cNvSpPr>
              <p:nvPr/>
            </p:nvSpPr>
            <p:spPr bwMode="auto">
              <a:xfrm>
                <a:off x="4332860" y="6274533"/>
                <a:ext cx="27951" cy="3652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>
                <a:noFill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Connector 9"/>
              <p:cNvSpPr/>
              <p:nvPr/>
            </p:nvSpPr>
            <p:spPr>
              <a:xfrm>
                <a:off x="4206017" y="3739190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Connector 10"/>
              <p:cNvSpPr/>
              <p:nvPr/>
            </p:nvSpPr>
            <p:spPr>
              <a:xfrm>
                <a:off x="4218581" y="393264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3711949" y="4022419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Connector 12"/>
              <p:cNvSpPr/>
              <p:nvPr/>
            </p:nvSpPr>
            <p:spPr>
              <a:xfrm>
                <a:off x="3654820" y="3926669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Connector 13"/>
              <p:cNvSpPr/>
              <p:nvPr/>
            </p:nvSpPr>
            <p:spPr>
              <a:xfrm>
                <a:off x="4568462" y="2812505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4506161" y="2695927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Connector 15"/>
              <p:cNvSpPr/>
              <p:nvPr/>
            </p:nvSpPr>
            <p:spPr>
              <a:xfrm>
                <a:off x="4175227" y="4536109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Connector 16"/>
              <p:cNvSpPr/>
              <p:nvPr/>
            </p:nvSpPr>
            <p:spPr>
              <a:xfrm>
                <a:off x="3941036" y="464454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Connector 17"/>
              <p:cNvSpPr/>
              <p:nvPr/>
            </p:nvSpPr>
            <p:spPr>
              <a:xfrm>
                <a:off x="3883401" y="4599659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Connector 18"/>
              <p:cNvSpPr/>
              <p:nvPr/>
            </p:nvSpPr>
            <p:spPr>
              <a:xfrm>
                <a:off x="3476760" y="4222719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Connector 19"/>
              <p:cNvSpPr/>
              <p:nvPr/>
            </p:nvSpPr>
            <p:spPr>
              <a:xfrm>
                <a:off x="3440100" y="4175801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Connector 20"/>
              <p:cNvSpPr/>
              <p:nvPr/>
            </p:nvSpPr>
            <p:spPr>
              <a:xfrm>
                <a:off x="3041249" y="4432642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Connector 21"/>
              <p:cNvSpPr/>
              <p:nvPr/>
            </p:nvSpPr>
            <p:spPr>
              <a:xfrm>
                <a:off x="2658496" y="4049230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Connector 22"/>
              <p:cNvSpPr/>
              <p:nvPr/>
            </p:nvSpPr>
            <p:spPr>
              <a:xfrm>
                <a:off x="3090817" y="3686989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Connector 23"/>
              <p:cNvSpPr/>
              <p:nvPr/>
            </p:nvSpPr>
            <p:spPr>
              <a:xfrm>
                <a:off x="3705562" y="257379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Connector 24"/>
              <p:cNvSpPr/>
              <p:nvPr/>
            </p:nvSpPr>
            <p:spPr>
              <a:xfrm>
                <a:off x="3401081" y="3056457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Connector 25"/>
              <p:cNvSpPr/>
              <p:nvPr/>
            </p:nvSpPr>
            <p:spPr>
              <a:xfrm>
                <a:off x="3250786" y="326372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Connector 26"/>
              <p:cNvSpPr/>
              <p:nvPr/>
            </p:nvSpPr>
            <p:spPr>
              <a:xfrm>
                <a:off x="2981521" y="3243358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Connector 27"/>
              <p:cNvSpPr/>
              <p:nvPr/>
            </p:nvSpPr>
            <p:spPr>
              <a:xfrm>
                <a:off x="3287357" y="2615188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Connector 28"/>
              <p:cNvSpPr/>
              <p:nvPr/>
            </p:nvSpPr>
            <p:spPr>
              <a:xfrm>
                <a:off x="3197857" y="244530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Connector 29"/>
              <p:cNvSpPr/>
              <p:nvPr/>
            </p:nvSpPr>
            <p:spPr>
              <a:xfrm>
                <a:off x="2190613" y="4175801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Connector 30"/>
              <p:cNvSpPr/>
              <p:nvPr/>
            </p:nvSpPr>
            <p:spPr>
              <a:xfrm>
                <a:off x="2134831" y="4139003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Connector 31"/>
              <p:cNvSpPr/>
              <p:nvPr/>
            </p:nvSpPr>
            <p:spPr>
              <a:xfrm>
                <a:off x="1192286" y="497522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Connector 32"/>
              <p:cNvSpPr/>
              <p:nvPr/>
            </p:nvSpPr>
            <p:spPr>
              <a:xfrm>
                <a:off x="2057772" y="359721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Connector 33"/>
              <p:cNvSpPr/>
              <p:nvPr/>
            </p:nvSpPr>
            <p:spPr>
              <a:xfrm>
                <a:off x="1826550" y="3555686"/>
                <a:ext cx="91606" cy="9936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Connector 34"/>
              <p:cNvSpPr/>
              <p:nvPr/>
            </p:nvSpPr>
            <p:spPr>
              <a:xfrm>
                <a:off x="1722703" y="3380898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Connector 35"/>
              <p:cNvSpPr/>
              <p:nvPr/>
            </p:nvSpPr>
            <p:spPr>
              <a:xfrm>
                <a:off x="1794094" y="3348845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Connector 36"/>
              <p:cNvSpPr/>
              <p:nvPr/>
            </p:nvSpPr>
            <p:spPr>
              <a:xfrm>
                <a:off x="3274010" y="4849078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Connector 37"/>
              <p:cNvSpPr/>
              <p:nvPr/>
            </p:nvSpPr>
            <p:spPr>
              <a:xfrm>
                <a:off x="3007748" y="5039123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Connector 38"/>
              <p:cNvSpPr/>
              <p:nvPr/>
            </p:nvSpPr>
            <p:spPr>
              <a:xfrm>
                <a:off x="3337255" y="6239108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Connector 39"/>
              <p:cNvSpPr/>
              <p:nvPr/>
            </p:nvSpPr>
            <p:spPr>
              <a:xfrm>
                <a:off x="2721528" y="4893753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Connector 40"/>
              <p:cNvSpPr/>
              <p:nvPr/>
            </p:nvSpPr>
            <p:spPr>
              <a:xfrm>
                <a:off x="2657577" y="4851818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Connector 41"/>
              <p:cNvSpPr/>
              <p:nvPr/>
            </p:nvSpPr>
            <p:spPr>
              <a:xfrm>
                <a:off x="2617340" y="4545356"/>
                <a:ext cx="91606" cy="89773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97" name="Picture 196" descr="Screen Shot 2018-06-21 at 17.5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6" y="757291"/>
            <a:ext cx="7588274" cy="5445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60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/>
          <p:cNvGrpSpPr/>
          <p:nvPr/>
        </p:nvGrpSpPr>
        <p:grpSpPr>
          <a:xfrm>
            <a:off x="1549972" y="829677"/>
            <a:ext cx="4824535" cy="6107698"/>
            <a:chOff x="249914" y="779125"/>
            <a:chExt cx="4956797" cy="5664018"/>
          </a:xfrm>
        </p:grpSpPr>
        <p:grpSp>
          <p:nvGrpSpPr>
            <p:cNvPr id="221" name="Group 220"/>
            <p:cNvGrpSpPr/>
            <p:nvPr/>
          </p:nvGrpSpPr>
          <p:grpSpPr>
            <a:xfrm>
              <a:off x="249914" y="779125"/>
              <a:ext cx="4956797" cy="5664018"/>
              <a:chOff x="2071121" y="728315"/>
              <a:chExt cx="4793518" cy="5477443"/>
            </a:xfrm>
          </p:grpSpPr>
          <p:sp>
            <p:nvSpPr>
              <p:cNvPr id="257" name="Freeform 74"/>
              <p:cNvSpPr>
                <a:spLocks/>
              </p:cNvSpPr>
              <p:nvPr/>
            </p:nvSpPr>
            <p:spPr bwMode="auto">
              <a:xfrm>
                <a:off x="4307164" y="3209330"/>
                <a:ext cx="943331" cy="1218863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5827673" y="2779144"/>
                <a:ext cx="645658" cy="351725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9" name="Freeform 192"/>
              <p:cNvSpPr>
                <a:spLocks noEditPoints="1"/>
              </p:cNvSpPr>
              <p:nvPr/>
            </p:nvSpPr>
            <p:spPr bwMode="auto">
              <a:xfrm>
                <a:off x="3120665" y="2136569"/>
                <a:ext cx="1004822" cy="1730218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5718667" y="3229623"/>
                <a:ext cx="287891" cy="154218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1" name="Freeform 260"/>
              <p:cNvSpPr>
                <a:spLocks noEditPoints="1"/>
              </p:cNvSpPr>
              <p:nvPr/>
            </p:nvSpPr>
            <p:spPr bwMode="auto">
              <a:xfrm>
                <a:off x="4522384" y="728315"/>
                <a:ext cx="1830759" cy="1985894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6021930" y="731020"/>
                <a:ext cx="19566" cy="31114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5834662" y="785133"/>
                <a:ext cx="69878" cy="51406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5893357" y="828422"/>
                <a:ext cx="22361" cy="31114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>
                <a:off x="5924103" y="801366"/>
                <a:ext cx="23757" cy="21645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5872394" y="862242"/>
                <a:ext cx="23757" cy="12176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5774568" y="893354"/>
                <a:ext cx="13976" cy="1894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auto">
              <a:xfrm>
                <a:off x="5722858" y="879828"/>
                <a:ext cx="19566" cy="29762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auto">
              <a:xfrm>
                <a:off x="5678138" y="912294"/>
                <a:ext cx="37733" cy="33819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auto">
              <a:xfrm>
                <a:off x="5687920" y="878475"/>
                <a:ext cx="16770" cy="21645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auto">
              <a:xfrm>
                <a:off x="5632019" y="944761"/>
                <a:ext cx="47516" cy="37878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Freeform 271"/>
              <p:cNvSpPr>
                <a:spLocks/>
              </p:cNvSpPr>
              <p:nvPr/>
            </p:nvSpPr>
            <p:spPr bwMode="auto">
              <a:xfrm>
                <a:off x="5557952" y="997520"/>
                <a:ext cx="61491" cy="70345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auto">
              <a:xfrm>
                <a:off x="5472702" y="1025929"/>
                <a:ext cx="58695" cy="52759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auto">
              <a:xfrm>
                <a:off x="5409812" y="1093569"/>
                <a:ext cx="29349" cy="28409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5" name="Freeform 274"/>
              <p:cNvSpPr>
                <a:spLocks/>
              </p:cNvSpPr>
              <p:nvPr/>
            </p:nvSpPr>
            <p:spPr bwMode="auto">
              <a:xfrm>
                <a:off x="5434969" y="1078688"/>
                <a:ext cx="23757" cy="52759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6" name="Freeform 275"/>
              <p:cNvSpPr>
                <a:spLocks/>
              </p:cNvSpPr>
              <p:nvPr/>
            </p:nvSpPr>
            <p:spPr bwMode="auto">
              <a:xfrm>
                <a:off x="5448943" y="1089510"/>
                <a:ext cx="82454" cy="77109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7" name="Freeform 276"/>
              <p:cNvSpPr>
                <a:spLocks/>
              </p:cNvSpPr>
              <p:nvPr/>
            </p:nvSpPr>
            <p:spPr bwMode="auto">
              <a:xfrm>
                <a:off x="5400031" y="1159856"/>
                <a:ext cx="40529" cy="36526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8" name="Freeform 277"/>
              <p:cNvSpPr>
                <a:spLocks/>
              </p:cNvSpPr>
              <p:nvPr/>
            </p:nvSpPr>
            <p:spPr bwMode="auto">
              <a:xfrm>
                <a:off x="5341334" y="1174737"/>
                <a:ext cx="41927" cy="33819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9" name="Freeform 278"/>
              <p:cNvSpPr>
                <a:spLocks/>
              </p:cNvSpPr>
              <p:nvPr/>
            </p:nvSpPr>
            <p:spPr bwMode="auto">
              <a:xfrm>
                <a:off x="5298010" y="1201791"/>
                <a:ext cx="23757" cy="36526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0" name="Freeform 279"/>
              <p:cNvSpPr>
                <a:spLocks/>
              </p:cNvSpPr>
              <p:nvPr/>
            </p:nvSpPr>
            <p:spPr bwMode="auto">
              <a:xfrm>
                <a:off x="5236520" y="1479113"/>
                <a:ext cx="20964" cy="25703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auto">
              <a:xfrm>
                <a:off x="4894125" y="1853836"/>
                <a:ext cx="51708" cy="29762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2" name="Freeform 281"/>
              <p:cNvSpPr>
                <a:spLocks/>
              </p:cNvSpPr>
              <p:nvPr/>
            </p:nvSpPr>
            <p:spPr bwMode="auto">
              <a:xfrm>
                <a:off x="4896920" y="1826779"/>
                <a:ext cx="34940" cy="14881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3" name="Freeform 282"/>
              <p:cNvSpPr>
                <a:spLocks/>
              </p:cNvSpPr>
              <p:nvPr/>
            </p:nvSpPr>
            <p:spPr bwMode="auto">
              <a:xfrm>
                <a:off x="4864777" y="1883597"/>
                <a:ext cx="23757" cy="1894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4" name="Freeform 283"/>
              <p:cNvSpPr>
                <a:spLocks/>
              </p:cNvSpPr>
              <p:nvPr/>
            </p:nvSpPr>
            <p:spPr bwMode="auto">
              <a:xfrm>
                <a:off x="4576887" y="2261026"/>
                <a:ext cx="40529" cy="48700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5" name="Freeform 284"/>
              <p:cNvSpPr>
                <a:spLocks/>
              </p:cNvSpPr>
              <p:nvPr/>
            </p:nvSpPr>
            <p:spPr bwMode="auto">
              <a:xfrm>
                <a:off x="4572694" y="2373307"/>
                <a:ext cx="13976" cy="2299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auto">
              <a:xfrm>
                <a:off x="4548937" y="2386834"/>
                <a:ext cx="16770" cy="2299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4527973" y="2400362"/>
                <a:ext cx="13976" cy="18940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4522384" y="2481530"/>
                <a:ext cx="12579" cy="2840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4537757" y="728315"/>
                <a:ext cx="1815387" cy="1985894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0" name="Freeform 289"/>
              <p:cNvSpPr>
                <a:spLocks noEditPoints="1"/>
              </p:cNvSpPr>
              <p:nvPr/>
            </p:nvSpPr>
            <p:spPr bwMode="auto">
              <a:xfrm>
                <a:off x="5004530" y="1065159"/>
                <a:ext cx="1002028" cy="2137406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5022698" y="2720974"/>
                <a:ext cx="25155" cy="2299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5416799" y="2892779"/>
                <a:ext cx="74069" cy="182627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5576118" y="2800787"/>
                <a:ext cx="93635" cy="171805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4" name="Freeform 293"/>
              <p:cNvSpPr>
                <a:spLocks noEditPoints="1"/>
              </p:cNvSpPr>
              <p:nvPr/>
            </p:nvSpPr>
            <p:spPr bwMode="auto">
              <a:xfrm>
                <a:off x="5713077" y="904178"/>
                <a:ext cx="880442" cy="1619288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5713077" y="2419300"/>
                <a:ext cx="57299" cy="6899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5778761" y="904178"/>
                <a:ext cx="814758" cy="1619288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4815864" y="3124105"/>
                <a:ext cx="82454" cy="89283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4920678" y="3060523"/>
                <a:ext cx="146740" cy="183979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4891331" y="3078110"/>
                <a:ext cx="13976" cy="2299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4796299" y="3201214"/>
                <a:ext cx="27951" cy="36526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4880150" y="3209330"/>
                <a:ext cx="32142" cy="56818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4943039" y="2861663"/>
                <a:ext cx="37733" cy="21645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Freeform 302"/>
              <p:cNvSpPr>
                <a:spLocks noEditPoints="1"/>
              </p:cNvSpPr>
              <p:nvPr/>
            </p:nvSpPr>
            <p:spPr bwMode="auto">
              <a:xfrm>
                <a:off x="5907333" y="2535641"/>
                <a:ext cx="514290" cy="315202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5928295" y="2635748"/>
                <a:ext cx="64286" cy="4599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5907333" y="2703388"/>
                <a:ext cx="113201" cy="109575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5836058" y="3040232"/>
                <a:ext cx="514290" cy="389603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7" name="Freeform 68"/>
              <p:cNvSpPr>
                <a:spLocks noEditPoints="1"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" name="Freeform 69"/>
              <p:cNvSpPr>
                <a:spLocks/>
              </p:cNvSpPr>
              <p:nvPr/>
            </p:nvSpPr>
            <p:spPr bwMode="auto">
              <a:xfrm>
                <a:off x="5191799" y="3421719"/>
                <a:ext cx="18168" cy="243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9" name="Freeform 70"/>
              <p:cNvSpPr>
                <a:spLocks/>
              </p:cNvSpPr>
              <p:nvPr/>
            </p:nvSpPr>
            <p:spPr bwMode="auto">
              <a:xfrm>
                <a:off x="5179220" y="3308085"/>
                <a:ext cx="995039" cy="900958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0" name="Freeform 72"/>
              <p:cNvSpPr>
                <a:spLocks/>
              </p:cNvSpPr>
              <p:nvPr/>
            </p:nvSpPr>
            <p:spPr bwMode="auto">
              <a:xfrm>
                <a:off x="5165246" y="3382488"/>
                <a:ext cx="32142" cy="55466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1" name="Freeform 73"/>
              <p:cNvSpPr>
                <a:spLocks/>
              </p:cNvSpPr>
              <p:nvPr/>
            </p:nvSpPr>
            <p:spPr bwMode="auto">
              <a:xfrm>
                <a:off x="5110742" y="3305378"/>
                <a:ext cx="57299" cy="67640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2" name="Freeform 81"/>
              <p:cNvSpPr>
                <a:spLocks/>
              </p:cNvSpPr>
              <p:nvPr/>
            </p:nvSpPr>
            <p:spPr bwMode="auto">
              <a:xfrm>
                <a:off x="6037302" y="4940901"/>
                <a:ext cx="744883" cy="474830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3" name="Freeform 84"/>
              <p:cNvSpPr>
                <a:spLocks/>
              </p:cNvSpPr>
              <p:nvPr/>
            </p:nvSpPr>
            <p:spPr bwMode="auto">
              <a:xfrm>
                <a:off x="5706088" y="5676818"/>
                <a:ext cx="65684" cy="59523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4" name="Freeform 85"/>
              <p:cNvSpPr>
                <a:spLocks/>
              </p:cNvSpPr>
              <p:nvPr/>
            </p:nvSpPr>
            <p:spPr bwMode="auto">
              <a:xfrm>
                <a:off x="5822083" y="5829683"/>
                <a:ext cx="25155" cy="33819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5" name="Freeform 86"/>
              <p:cNvSpPr>
                <a:spLocks/>
              </p:cNvSpPr>
              <p:nvPr/>
            </p:nvSpPr>
            <p:spPr bwMode="auto">
              <a:xfrm>
                <a:off x="5843047" y="5885147"/>
                <a:ext cx="18168" cy="25703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6" name="Freeform 87"/>
              <p:cNvSpPr>
                <a:spLocks/>
              </p:cNvSpPr>
              <p:nvPr/>
            </p:nvSpPr>
            <p:spPr bwMode="auto">
              <a:xfrm>
                <a:off x="5809505" y="5893264"/>
                <a:ext cx="44720" cy="51406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7" name="Freeform 88"/>
              <p:cNvSpPr>
                <a:spLocks/>
              </p:cNvSpPr>
              <p:nvPr/>
            </p:nvSpPr>
            <p:spPr bwMode="auto">
              <a:xfrm>
                <a:off x="5837456" y="5971727"/>
                <a:ext cx="40529" cy="35173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8" name="Freeform 93"/>
              <p:cNvSpPr>
                <a:spLocks/>
              </p:cNvSpPr>
              <p:nvPr/>
            </p:nvSpPr>
            <p:spPr bwMode="auto">
              <a:xfrm>
                <a:off x="6311216" y="5498248"/>
                <a:ext cx="32142" cy="3111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9" name="Freeform 94"/>
              <p:cNvSpPr>
                <a:spLocks/>
              </p:cNvSpPr>
              <p:nvPr/>
            </p:nvSpPr>
            <p:spPr bwMode="auto">
              <a:xfrm>
                <a:off x="6435597" y="5533421"/>
                <a:ext cx="22361" cy="14881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0" name="Freeform 95"/>
              <p:cNvSpPr>
                <a:spLocks/>
              </p:cNvSpPr>
              <p:nvPr/>
            </p:nvSpPr>
            <p:spPr bwMode="auto">
              <a:xfrm>
                <a:off x="6383889" y="5613238"/>
                <a:ext cx="39131" cy="40583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1" name="Freeform 98"/>
              <p:cNvSpPr>
                <a:spLocks/>
              </p:cNvSpPr>
              <p:nvPr/>
            </p:nvSpPr>
            <p:spPr bwMode="auto">
              <a:xfrm>
                <a:off x="6125346" y="5787746"/>
                <a:ext cx="218014" cy="160983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2" name="Freeform 99"/>
              <p:cNvSpPr>
                <a:spLocks/>
              </p:cNvSpPr>
              <p:nvPr/>
            </p:nvSpPr>
            <p:spPr bwMode="auto">
              <a:xfrm>
                <a:off x="6355938" y="5944670"/>
                <a:ext cx="32142" cy="25703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3" name="Freeform 100"/>
              <p:cNvSpPr>
                <a:spLocks/>
              </p:cNvSpPr>
              <p:nvPr/>
            </p:nvSpPr>
            <p:spPr bwMode="auto">
              <a:xfrm>
                <a:off x="6399262" y="5982548"/>
                <a:ext cx="27951" cy="18940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4" name="Freeform 108"/>
              <p:cNvSpPr>
                <a:spLocks/>
              </p:cNvSpPr>
              <p:nvPr/>
            </p:nvSpPr>
            <p:spPr bwMode="auto">
              <a:xfrm>
                <a:off x="6330782" y="6128649"/>
                <a:ext cx="25155" cy="24350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" name="Freeform 109"/>
              <p:cNvSpPr>
                <a:spLocks/>
              </p:cNvSpPr>
              <p:nvPr/>
            </p:nvSpPr>
            <p:spPr bwMode="auto">
              <a:xfrm>
                <a:off x="6428610" y="6073185"/>
                <a:ext cx="11181" cy="16233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" name="Freeform 110"/>
              <p:cNvSpPr>
                <a:spLocks/>
              </p:cNvSpPr>
              <p:nvPr/>
            </p:nvSpPr>
            <p:spPr bwMode="auto">
              <a:xfrm>
                <a:off x="5752207" y="5311564"/>
                <a:ext cx="814758" cy="894194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" name="Freeform 112"/>
              <p:cNvSpPr>
                <a:spLocks/>
              </p:cNvSpPr>
              <p:nvPr/>
            </p:nvSpPr>
            <p:spPr bwMode="auto">
              <a:xfrm>
                <a:off x="6494294" y="5253395"/>
                <a:ext cx="370345" cy="340904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" name="Freeform 113"/>
              <p:cNvSpPr>
                <a:spLocks/>
              </p:cNvSpPr>
              <p:nvPr/>
            </p:nvSpPr>
            <p:spPr bwMode="auto">
              <a:xfrm>
                <a:off x="6460754" y="5567242"/>
                <a:ext cx="33542" cy="2029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" name="Freeform 115"/>
              <p:cNvSpPr>
                <a:spLocks/>
              </p:cNvSpPr>
              <p:nvPr/>
            </p:nvSpPr>
            <p:spPr bwMode="auto">
              <a:xfrm>
                <a:off x="5616648" y="4658168"/>
                <a:ext cx="486339" cy="62363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0" name="Freeform 117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1" name="Freeform 118"/>
              <p:cNvSpPr>
                <a:spLocks/>
              </p:cNvSpPr>
              <p:nvPr/>
            </p:nvSpPr>
            <p:spPr bwMode="auto">
              <a:xfrm>
                <a:off x="5750809" y="5122173"/>
                <a:ext cx="213822" cy="223210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" name="Freeform 119"/>
              <p:cNvSpPr>
                <a:spLocks/>
              </p:cNvSpPr>
              <p:nvPr/>
            </p:nvSpPr>
            <p:spPr bwMode="auto">
              <a:xfrm>
                <a:off x="5822083" y="5264217"/>
                <a:ext cx="289289" cy="252972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5668355" y="5222281"/>
                <a:ext cx="225003" cy="461301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5567733" y="5078885"/>
                <a:ext cx="234785" cy="266500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" name="Freeform 125"/>
              <p:cNvSpPr>
                <a:spLocks/>
              </p:cNvSpPr>
              <p:nvPr/>
            </p:nvSpPr>
            <p:spPr bwMode="auto">
              <a:xfrm>
                <a:off x="5257483" y="4808326"/>
                <a:ext cx="440221" cy="424775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" name="Freeform 127"/>
              <p:cNvSpPr>
                <a:spLocks noEditPoints="1"/>
              </p:cNvSpPr>
              <p:nvPr/>
            </p:nvSpPr>
            <p:spPr bwMode="auto">
              <a:xfrm>
                <a:off x="5004530" y="4587823"/>
                <a:ext cx="672210" cy="672337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" name="Freeform 128"/>
              <p:cNvSpPr>
                <a:spLocks/>
              </p:cNvSpPr>
              <p:nvPr/>
            </p:nvSpPr>
            <p:spPr bwMode="auto">
              <a:xfrm>
                <a:off x="5096766" y="4842147"/>
                <a:ext cx="19566" cy="44643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" name="Freeform 129"/>
              <p:cNvSpPr>
                <a:spLocks/>
              </p:cNvSpPr>
              <p:nvPr/>
            </p:nvSpPr>
            <p:spPr bwMode="auto">
              <a:xfrm>
                <a:off x="5116332" y="4813738"/>
                <a:ext cx="27951" cy="31114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0" name="Freeform 130"/>
              <p:cNvSpPr>
                <a:spLocks/>
              </p:cNvSpPr>
              <p:nvPr/>
            </p:nvSpPr>
            <p:spPr bwMode="auto">
              <a:xfrm>
                <a:off x="5147078" y="4905728"/>
                <a:ext cx="40529" cy="48700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1" name="Freeform 131"/>
              <p:cNvSpPr>
                <a:spLocks/>
              </p:cNvSpPr>
              <p:nvPr/>
            </p:nvSpPr>
            <p:spPr bwMode="auto">
              <a:xfrm>
                <a:off x="5084190" y="4886789"/>
                <a:ext cx="26555" cy="39231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" name="Freeform 132"/>
              <p:cNvSpPr>
                <a:spLocks/>
              </p:cNvSpPr>
              <p:nvPr/>
            </p:nvSpPr>
            <p:spPr bwMode="auto">
              <a:xfrm>
                <a:off x="5149874" y="4982838"/>
                <a:ext cx="26555" cy="4193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" name="Freeform 133"/>
              <p:cNvSpPr>
                <a:spLocks/>
              </p:cNvSpPr>
              <p:nvPr/>
            </p:nvSpPr>
            <p:spPr bwMode="auto">
              <a:xfrm>
                <a:off x="5177824" y="4990953"/>
                <a:ext cx="33542" cy="32467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4" name="Freeform 134"/>
              <p:cNvSpPr>
                <a:spLocks/>
              </p:cNvSpPr>
              <p:nvPr/>
            </p:nvSpPr>
            <p:spPr bwMode="auto">
              <a:xfrm>
                <a:off x="5237917" y="5059947"/>
                <a:ext cx="15374" cy="12176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" name="Freeform 135"/>
              <p:cNvSpPr>
                <a:spLocks/>
              </p:cNvSpPr>
              <p:nvPr/>
            </p:nvSpPr>
            <p:spPr bwMode="auto">
              <a:xfrm>
                <a:off x="5335743" y="5111351"/>
                <a:ext cx="43323" cy="20292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" name="Freeform 136"/>
              <p:cNvSpPr>
                <a:spLocks/>
              </p:cNvSpPr>
              <p:nvPr/>
            </p:nvSpPr>
            <p:spPr bwMode="auto">
              <a:xfrm>
                <a:off x="5328756" y="5137056"/>
                <a:ext cx="75467" cy="20292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7" name="Freeform 137"/>
              <p:cNvSpPr>
                <a:spLocks/>
              </p:cNvSpPr>
              <p:nvPr/>
            </p:nvSpPr>
            <p:spPr bwMode="auto">
              <a:xfrm>
                <a:off x="5359503" y="5172228"/>
                <a:ext cx="50312" cy="17588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" name="Freeform 138"/>
              <p:cNvSpPr>
                <a:spLocks/>
              </p:cNvSpPr>
              <p:nvPr/>
            </p:nvSpPr>
            <p:spPr bwMode="auto">
              <a:xfrm>
                <a:off x="5430775" y="5206048"/>
                <a:ext cx="51708" cy="18940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" name="Freeform 139"/>
              <p:cNvSpPr>
                <a:spLocks/>
              </p:cNvSpPr>
              <p:nvPr/>
            </p:nvSpPr>
            <p:spPr bwMode="auto">
              <a:xfrm>
                <a:off x="5411210" y="5161406"/>
                <a:ext cx="68478" cy="36526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" name="Freeform 140"/>
              <p:cNvSpPr>
                <a:spLocks/>
              </p:cNvSpPr>
              <p:nvPr/>
            </p:nvSpPr>
            <p:spPr bwMode="auto">
              <a:xfrm>
                <a:off x="5478292" y="5180344"/>
                <a:ext cx="95032" cy="79814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" name="Freeform 142"/>
              <p:cNvSpPr>
                <a:spLocks/>
              </p:cNvSpPr>
              <p:nvPr/>
            </p:nvSpPr>
            <p:spPr bwMode="auto">
              <a:xfrm>
                <a:off x="4950026" y="3880315"/>
                <a:ext cx="684788" cy="384192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2" name="Freeform 144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" name="Freeform 145"/>
              <p:cNvSpPr>
                <a:spLocks/>
              </p:cNvSpPr>
              <p:nvPr/>
            </p:nvSpPr>
            <p:spPr bwMode="auto">
              <a:xfrm>
                <a:off x="5337143" y="4272623"/>
                <a:ext cx="732305" cy="457243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4" name="Freeform 146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" name="Freeform 147"/>
              <p:cNvSpPr>
                <a:spLocks/>
              </p:cNvSpPr>
              <p:nvPr/>
            </p:nvSpPr>
            <p:spPr bwMode="auto">
              <a:xfrm>
                <a:off x="5015710" y="4551297"/>
                <a:ext cx="329816" cy="228622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6" name="Freeform 148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7" name="Freeform 149"/>
              <p:cNvSpPr>
                <a:spLocks/>
              </p:cNvSpPr>
              <p:nvPr/>
            </p:nvSpPr>
            <p:spPr bwMode="auto">
              <a:xfrm>
                <a:off x="5405620" y="4118405"/>
                <a:ext cx="617707" cy="301673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" name="Freeform 150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" name="Freeform 151"/>
              <p:cNvSpPr>
                <a:spLocks/>
              </p:cNvSpPr>
              <p:nvPr/>
            </p:nvSpPr>
            <p:spPr bwMode="auto">
              <a:xfrm>
                <a:off x="4604838" y="4194162"/>
                <a:ext cx="831529" cy="420718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0" name="Freeform 152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1" name="Freeform 153"/>
              <p:cNvSpPr>
                <a:spLocks/>
              </p:cNvSpPr>
              <p:nvPr/>
            </p:nvSpPr>
            <p:spPr bwMode="auto">
              <a:xfrm>
                <a:off x="4595055" y="4418724"/>
                <a:ext cx="26555" cy="4599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2" name="Freeform 158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3" name="Freeform 159"/>
              <p:cNvSpPr>
                <a:spLocks/>
              </p:cNvSpPr>
              <p:nvPr/>
            </p:nvSpPr>
            <p:spPr bwMode="auto">
              <a:xfrm>
                <a:off x="4258251" y="3907369"/>
                <a:ext cx="74069" cy="110928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4" name="Freeform 160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5" name="Freeform 161"/>
              <p:cNvSpPr>
                <a:spLocks/>
              </p:cNvSpPr>
              <p:nvPr/>
            </p:nvSpPr>
            <p:spPr bwMode="auto">
              <a:xfrm>
                <a:off x="3980142" y="3676044"/>
                <a:ext cx="350780" cy="328728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6" name="Freeform 183"/>
              <p:cNvSpPr>
                <a:spLocks noEditPoints="1"/>
              </p:cNvSpPr>
              <p:nvPr/>
            </p:nvSpPr>
            <p:spPr bwMode="auto">
              <a:xfrm>
                <a:off x="4230302" y="4470129"/>
                <a:ext cx="1336037" cy="1673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7" name="Freeform 184"/>
              <p:cNvSpPr>
                <a:spLocks/>
              </p:cNvSpPr>
              <p:nvPr/>
            </p:nvSpPr>
            <p:spPr bwMode="auto">
              <a:xfrm>
                <a:off x="4713845" y="6074537"/>
                <a:ext cx="18168" cy="17588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8" name="Freeform 188"/>
              <p:cNvSpPr>
                <a:spLocks/>
              </p:cNvSpPr>
              <p:nvPr/>
            </p:nvSpPr>
            <p:spPr bwMode="auto">
              <a:xfrm>
                <a:off x="4848007" y="4973367"/>
                <a:ext cx="29349" cy="28409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9" name="Freeform 201"/>
              <p:cNvSpPr>
                <a:spLocks/>
              </p:cNvSpPr>
              <p:nvPr/>
            </p:nvSpPr>
            <p:spPr bwMode="auto">
              <a:xfrm>
                <a:off x="3165384" y="2771027"/>
                <a:ext cx="222207" cy="239444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82B80F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370" name="Group 369"/>
              <p:cNvGrpSpPr/>
              <p:nvPr/>
            </p:nvGrpSpPr>
            <p:grpSpPr>
              <a:xfrm>
                <a:off x="3362436" y="2344899"/>
                <a:ext cx="504507" cy="715625"/>
                <a:chOff x="3534931" y="1977469"/>
                <a:chExt cx="466948" cy="662349"/>
              </a:xfrm>
            </p:grpSpPr>
            <p:sp>
              <p:nvSpPr>
                <p:cNvPr id="393" name="Freeform 197"/>
                <p:cNvSpPr>
                  <a:spLocks/>
                </p:cNvSpPr>
                <p:nvPr/>
              </p:nvSpPr>
              <p:spPr bwMode="auto">
                <a:xfrm>
                  <a:off x="3957901" y="1977469"/>
                  <a:ext cx="43978" cy="42570"/>
                </a:xfrm>
                <a:custGeom>
                  <a:avLst/>
                  <a:gdLst/>
                  <a:ahLst/>
                  <a:cxnLst>
                    <a:cxn ang="0">
                      <a:pos x="38" y="94"/>
                    </a:cxn>
                    <a:cxn ang="0">
                      <a:pos x="35" y="76"/>
                    </a:cxn>
                    <a:cxn ang="0">
                      <a:pos x="32" y="65"/>
                    </a:cxn>
                    <a:cxn ang="0">
                      <a:pos x="23" y="63"/>
                    </a:cxn>
                    <a:cxn ang="0">
                      <a:pos x="16" y="63"/>
                    </a:cxn>
                    <a:cxn ang="0">
                      <a:pos x="10" y="63"/>
                    </a:cxn>
                    <a:cxn ang="0">
                      <a:pos x="8" y="61"/>
                    </a:cxn>
                    <a:cxn ang="0">
                      <a:pos x="4" y="58"/>
                    </a:cxn>
                    <a:cxn ang="0">
                      <a:pos x="1" y="54"/>
                    </a:cxn>
                    <a:cxn ang="0">
                      <a:pos x="0" y="46"/>
                    </a:cxn>
                    <a:cxn ang="0">
                      <a:pos x="1" y="39"/>
                    </a:cxn>
                    <a:cxn ang="0">
                      <a:pos x="5" y="30"/>
                    </a:cxn>
                    <a:cxn ang="0">
                      <a:pos x="9" y="22"/>
                    </a:cxn>
                    <a:cxn ang="0">
                      <a:pos x="16" y="14"/>
                    </a:cxn>
                    <a:cxn ang="0">
                      <a:pos x="22" y="8"/>
                    </a:cxn>
                    <a:cxn ang="0">
                      <a:pos x="30" y="2"/>
                    </a:cxn>
                    <a:cxn ang="0">
                      <a:pos x="36" y="0"/>
                    </a:cxn>
                    <a:cxn ang="0">
                      <a:pos x="39" y="0"/>
                    </a:cxn>
                    <a:cxn ang="0">
                      <a:pos x="41" y="1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9" y="10"/>
                    </a:cxn>
                    <a:cxn ang="0">
                      <a:pos x="53" y="17"/>
                    </a:cxn>
                    <a:cxn ang="0">
                      <a:pos x="60" y="32"/>
                    </a:cxn>
                    <a:cxn ang="0">
                      <a:pos x="65" y="44"/>
                    </a:cxn>
                    <a:cxn ang="0">
                      <a:pos x="70" y="53"/>
                    </a:cxn>
                    <a:cxn ang="0">
                      <a:pos x="76" y="61"/>
                    </a:cxn>
                    <a:cxn ang="0">
                      <a:pos x="83" y="66"/>
                    </a:cxn>
                    <a:cxn ang="0">
                      <a:pos x="92" y="72"/>
                    </a:cxn>
                    <a:cxn ang="0">
                      <a:pos x="107" y="80"/>
                    </a:cxn>
                    <a:cxn ang="0">
                      <a:pos x="118" y="85"/>
                    </a:cxn>
                    <a:cxn ang="0">
                      <a:pos x="122" y="89"/>
                    </a:cxn>
                    <a:cxn ang="0">
                      <a:pos x="126" y="96"/>
                    </a:cxn>
                    <a:cxn ang="0">
                      <a:pos x="127" y="102"/>
                    </a:cxn>
                    <a:cxn ang="0">
                      <a:pos x="130" y="111"/>
                    </a:cxn>
                    <a:cxn ang="0">
                      <a:pos x="132" y="123"/>
                    </a:cxn>
                    <a:cxn ang="0">
                      <a:pos x="132" y="134"/>
                    </a:cxn>
                    <a:cxn ang="0">
                      <a:pos x="131" y="136"/>
                    </a:cxn>
                    <a:cxn ang="0">
                      <a:pos x="127" y="136"/>
                    </a:cxn>
                    <a:cxn ang="0">
                      <a:pos x="122" y="136"/>
                    </a:cxn>
                    <a:cxn ang="0">
                      <a:pos x="115" y="134"/>
                    </a:cxn>
                    <a:cxn ang="0">
                      <a:pos x="105" y="133"/>
                    </a:cxn>
                    <a:cxn ang="0">
                      <a:pos x="97" y="131"/>
                    </a:cxn>
                    <a:cxn ang="0">
                      <a:pos x="89" y="123"/>
                    </a:cxn>
                    <a:cxn ang="0">
                      <a:pos x="82" y="118"/>
                    </a:cxn>
                    <a:cxn ang="0">
                      <a:pos x="74" y="112"/>
                    </a:cxn>
                    <a:cxn ang="0">
                      <a:pos x="66" y="110"/>
                    </a:cxn>
                    <a:cxn ang="0">
                      <a:pos x="58" y="107"/>
                    </a:cxn>
                    <a:cxn ang="0">
                      <a:pos x="52" y="103"/>
                    </a:cxn>
                    <a:cxn ang="0">
                      <a:pos x="44" y="99"/>
                    </a:cxn>
                    <a:cxn ang="0">
                      <a:pos x="38" y="94"/>
                    </a:cxn>
                  </a:cxnLst>
                  <a:rect l="0" t="0" r="r" b="b"/>
                  <a:pathLst>
                    <a:path w="132" h="136">
                      <a:moveTo>
                        <a:pt x="38" y="94"/>
                      </a:moveTo>
                      <a:lnTo>
                        <a:pt x="35" y="76"/>
                      </a:lnTo>
                      <a:lnTo>
                        <a:pt x="32" y="65"/>
                      </a:lnTo>
                      <a:lnTo>
                        <a:pt x="23" y="63"/>
                      </a:lnTo>
                      <a:lnTo>
                        <a:pt x="16" y="63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4" y="58"/>
                      </a:lnTo>
                      <a:lnTo>
                        <a:pt x="1" y="54"/>
                      </a:lnTo>
                      <a:lnTo>
                        <a:pt x="0" y="46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22" y="8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60" y="32"/>
                      </a:lnTo>
                      <a:lnTo>
                        <a:pt x="65" y="44"/>
                      </a:lnTo>
                      <a:lnTo>
                        <a:pt x="70" y="53"/>
                      </a:lnTo>
                      <a:lnTo>
                        <a:pt x="76" y="61"/>
                      </a:lnTo>
                      <a:lnTo>
                        <a:pt x="83" y="66"/>
                      </a:lnTo>
                      <a:lnTo>
                        <a:pt x="92" y="72"/>
                      </a:lnTo>
                      <a:lnTo>
                        <a:pt x="107" y="80"/>
                      </a:lnTo>
                      <a:lnTo>
                        <a:pt x="118" y="85"/>
                      </a:lnTo>
                      <a:lnTo>
                        <a:pt x="122" y="89"/>
                      </a:lnTo>
                      <a:lnTo>
                        <a:pt x="126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2" y="123"/>
                      </a:lnTo>
                      <a:lnTo>
                        <a:pt x="132" y="134"/>
                      </a:lnTo>
                      <a:lnTo>
                        <a:pt x="131" y="136"/>
                      </a:lnTo>
                      <a:lnTo>
                        <a:pt x="127" y="136"/>
                      </a:lnTo>
                      <a:lnTo>
                        <a:pt x="122" y="136"/>
                      </a:lnTo>
                      <a:lnTo>
                        <a:pt x="115" y="134"/>
                      </a:lnTo>
                      <a:lnTo>
                        <a:pt x="105" y="133"/>
                      </a:lnTo>
                      <a:lnTo>
                        <a:pt x="97" y="131"/>
                      </a:lnTo>
                      <a:lnTo>
                        <a:pt x="89" y="123"/>
                      </a:lnTo>
                      <a:lnTo>
                        <a:pt x="82" y="118"/>
                      </a:lnTo>
                      <a:lnTo>
                        <a:pt x="74" y="112"/>
                      </a:lnTo>
                      <a:lnTo>
                        <a:pt x="66" y="110"/>
                      </a:lnTo>
                      <a:lnTo>
                        <a:pt x="58" y="107"/>
                      </a:lnTo>
                      <a:lnTo>
                        <a:pt x="52" y="103"/>
                      </a:lnTo>
                      <a:lnTo>
                        <a:pt x="44" y="99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4" name="Freeform 199"/>
                <p:cNvSpPr>
                  <a:spLocks/>
                </p:cNvSpPr>
                <p:nvPr/>
              </p:nvSpPr>
              <p:spPr bwMode="auto">
                <a:xfrm>
                  <a:off x="3943672" y="2008770"/>
                  <a:ext cx="19403" cy="16278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16" y="46"/>
                    </a:cxn>
                    <a:cxn ang="0">
                      <a:pos x="11" y="38"/>
                    </a:cxn>
                    <a:cxn ang="0">
                      <a:pos x="6" y="30"/>
                    </a:cxn>
                    <a:cxn ang="0">
                      <a:pos x="2" y="21"/>
                    </a:cxn>
                    <a:cxn ang="0">
                      <a:pos x="1" y="17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4" y="7"/>
                    </a:cxn>
                    <a:cxn ang="0">
                      <a:pos x="7" y="3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4" y="1"/>
                    </a:cxn>
                    <a:cxn ang="0">
                      <a:pos x="33" y="5"/>
                    </a:cxn>
                    <a:cxn ang="0">
                      <a:pos x="42" y="8"/>
                    </a:cxn>
                    <a:cxn ang="0">
                      <a:pos x="46" y="13"/>
                    </a:cxn>
                    <a:cxn ang="0">
                      <a:pos x="50" y="21"/>
                    </a:cxn>
                    <a:cxn ang="0">
                      <a:pos x="54" y="29"/>
                    </a:cxn>
                    <a:cxn ang="0">
                      <a:pos x="57" y="35"/>
                    </a:cxn>
                    <a:cxn ang="0">
                      <a:pos x="58" y="40"/>
                    </a:cxn>
                    <a:cxn ang="0">
                      <a:pos x="58" y="44"/>
                    </a:cxn>
                    <a:cxn ang="0">
                      <a:pos x="57" y="48"/>
                    </a:cxn>
                    <a:cxn ang="0">
                      <a:pos x="54" y="49"/>
                    </a:cxn>
                    <a:cxn ang="0">
                      <a:pos x="48" y="53"/>
                    </a:cxn>
                    <a:cxn ang="0">
                      <a:pos x="38" y="5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8" h="53">
                      <a:moveTo>
                        <a:pt x="23" y="52"/>
                      </a:moveTo>
                      <a:lnTo>
                        <a:pt x="16" y="46"/>
                      </a:lnTo>
                      <a:lnTo>
                        <a:pt x="11" y="38"/>
                      </a:lnTo>
                      <a:lnTo>
                        <a:pt x="6" y="30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46" y="13"/>
                      </a:lnTo>
                      <a:lnTo>
                        <a:pt x="50" y="21"/>
                      </a:lnTo>
                      <a:lnTo>
                        <a:pt x="54" y="29"/>
                      </a:lnTo>
                      <a:lnTo>
                        <a:pt x="57" y="35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57" y="48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38" y="5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5" name="Freeform 202"/>
                <p:cNvSpPr>
                  <a:spLocks/>
                </p:cNvSpPr>
                <p:nvPr/>
              </p:nvSpPr>
              <p:spPr bwMode="auto">
                <a:xfrm>
                  <a:off x="3599606" y="2598499"/>
                  <a:ext cx="50447" cy="41319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29" y="69"/>
                    </a:cxn>
                    <a:cxn ang="0">
                      <a:pos x="42" y="57"/>
                    </a:cxn>
                    <a:cxn ang="0">
                      <a:pos x="54" y="50"/>
                    </a:cxn>
                    <a:cxn ang="0">
                      <a:pos x="65" y="41"/>
                    </a:cxn>
                    <a:cxn ang="0">
                      <a:pos x="76" y="30"/>
                    </a:cxn>
                    <a:cxn ang="0">
                      <a:pos x="85" y="19"/>
                    </a:cxn>
                    <a:cxn ang="0">
                      <a:pos x="89" y="15"/>
                    </a:cxn>
                    <a:cxn ang="0">
                      <a:pos x="95" y="9"/>
                    </a:cxn>
                    <a:cxn ang="0">
                      <a:pos x="100" y="6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46" y="2"/>
                    </a:cxn>
                    <a:cxn ang="0">
                      <a:pos x="149" y="3"/>
                    </a:cxn>
                    <a:cxn ang="0">
                      <a:pos x="153" y="4"/>
                    </a:cxn>
                    <a:cxn ang="0">
                      <a:pos x="156" y="6"/>
                    </a:cxn>
                    <a:cxn ang="0">
                      <a:pos x="157" y="7"/>
                    </a:cxn>
                    <a:cxn ang="0">
                      <a:pos x="157" y="9"/>
                    </a:cxn>
                    <a:cxn ang="0">
                      <a:pos x="156" y="11"/>
                    </a:cxn>
                    <a:cxn ang="0">
                      <a:pos x="153" y="13"/>
                    </a:cxn>
                    <a:cxn ang="0">
                      <a:pos x="149" y="16"/>
                    </a:cxn>
                    <a:cxn ang="0">
                      <a:pos x="142" y="21"/>
                    </a:cxn>
                    <a:cxn ang="0">
                      <a:pos x="136" y="28"/>
                    </a:cxn>
                    <a:cxn ang="0">
                      <a:pos x="135" y="33"/>
                    </a:cxn>
                    <a:cxn ang="0">
                      <a:pos x="135" y="39"/>
                    </a:cxn>
                    <a:cxn ang="0">
                      <a:pos x="139" y="54"/>
                    </a:cxn>
                    <a:cxn ang="0">
                      <a:pos x="143" y="69"/>
                    </a:cxn>
                    <a:cxn ang="0">
                      <a:pos x="143" y="76"/>
                    </a:cxn>
                    <a:cxn ang="0">
                      <a:pos x="143" y="82"/>
                    </a:cxn>
                    <a:cxn ang="0">
                      <a:pos x="140" y="86"/>
                    </a:cxn>
                    <a:cxn ang="0">
                      <a:pos x="138" y="90"/>
                    </a:cxn>
                    <a:cxn ang="0">
                      <a:pos x="127" y="95"/>
                    </a:cxn>
                    <a:cxn ang="0">
                      <a:pos x="116" y="99"/>
                    </a:cxn>
                    <a:cxn ang="0">
                      <a:pos x="105" y="104"/>
                    </a:cxn>
                    <a:cxn ang="0">
                      <a:pos x="94" y="109"/>
                    </a:cxn>
                    <a:cxn ang="0">
                      <a:pos x="83" y="116"/>
                    </a:cxn>
                    <a:cxn ang="0">
                      <a:pos x="73" y="121"/>
                    </a:cxn>
                    <a:cxn ang="0">
                      <a:pos x="60" y="125"/>
                    </a:cxn>
                    <a:cxn ang="0">
                      <a:pos x="48" y="127"/>
                    </a:cxn>
                    <a:cxn ang="0">
                      <a:pos x="35" y="129"/>
                    </a:cxn>
                    <a:cxn ang="0">
                      <a:pos x="22" y="131"/>
                    </a:cxn>
                    <a:cxn ang="0">
                      <a:pos x="17" y="133"/>
                    </a:cxn>
                    <a:cxn ang="0">
                      <a:pos x="13" y="133"/>
                    </a:cxn>
                    <a:cxn ang="0">
                      <a:pos x="11" y="133"/>
                    </a:cxn>
                    <a:cxn ang="0">
                      <a:pos x="7" y="133"/>
                    </a:cxn>
                    <a:cxn ang="0">
                      <a:pos x="3" y="129"/>
                    </a:cxn>
                    <a:cxn ang="0">
                      <a:pos x="2" y="123"/>
                    </a:cxn>
                    <a:cxn ang="0">
                      <a:pos x="0" y="109"/>
                    </a:cxn>
                    <a:cxn ang="0">
                      <a:pos x="0" y="96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157" h="133">
                      <a:moveTo>
                        <a:pt x="17" y="79"/>
                      </a:moveTo>
                      <a:lnTo>
                        <a:pt x="29" y="69"/>
                      </a:lnTo>
                      <a:lnTo>
                        <a:pt x="42" y="57"/>
                      </a:lnTo>
                      <a:lnTo>
                        <a:pt x="54" y="50"/>
                      </a:lnTo>
                      <a:lnTo>
                        <a:pt x="65" y="41"/>
                      </a:lnTo>
                      <a:lnTo>
                        <a:pt x="76" y="30"/>
                      </a:lnTo>
                      <a:lnTo>
                        <a:pt x="85" y="19"/>
                      </a:lnTo>
                      <a:lnTo>
                        <a:pt x="89" y="15"/>
                      </a:lnTo>
                      <a:lnTo>
                        <a:pt x="95" y="9"/>
                      </a:lnTo>
                      <a:lnTo>
                        <a:pt x="100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26" y="0"/>
                      </a:lnTo>
                      <a:lnTo>
                        <a:pt x="135" y="2"/>
                      </a:lnTo>
                      <a:lnTo>
                        <a:pt x="146" y="2"/>
                      </a:lnTo>
                      <a:lnTo>
                        <a:pt x="149" y="3"/>
                      </a:lnTo>
                      <a:lnTo>
                        <a:pt x="153" y="4"/>
                      </a:lnTo>
                      <a:lnTo>
                        <a:pt x="156" y="6"/>
                      </a:lnTo>
                      <a:lnTo>
                        <a:pt x="157" y="7"/>
                      </a:lnTo>
                      <a:lnTo>
                        <a:pt x="157" y="9"/>
                      </a:lnTo>
                      <a:lnTo>
                        <a:pt x="156" y="11"/>
                      </a:lnTo>
                      <a:lnTo>
                        <a:pt x="153" y="13"/>
                      </a:lnTo>
                      <a:lnTo>
                        <a:pt x="149" y="16"/>
                      </a:lnTo>
                      <a:lnTo>
                        <a:pt x="142" y="21"/>
                      </a:lnTo>
                      <a:lnTo>
                        <a:pt x="136" y="28"/>
                      </a:lnTo>
                      <a:lnTo>
                        <a:pt x="135" y="33"/>
                      </a:lnTo>
                      <a:lnTo>
                        <a:pt x="135" y="39"/>
                      </a:lnTo>
                      <a:lnTo>
                        <a:pt x="139" y="54"/>
                      </a:lnTo>
                      <a:lnTo>
                        <a:pt x="143" y="69"/>
                      </a:lnTo>
                      <a:lnTo>
                        <a:pt x="143" y="76"/>
                      </a:lnTo>
                      <a:lnTo>
                        <a:pt x="143" y="82"/>
                      </a:lnTo>
                      <a:lnTo>
                        <a:pt x="140" y="86"/>
                      </a:lnTo>
                      <a:lnTo>
                        <a:pt x="138" y="90"/>
                      </a:lnTo>
                      <a:lnTo>
                        <a:pt x="127" y="95"/>
                      </a:lnTo>
                      <a:lnTo>
                        <a:pt x="116" y="99"/>
                      </a:lnTo>
                      <a:lnTo>
                        <a:pt x="105" y="104"/>
                      </a:lnTo>
                      <a:lnTo>
                        <a:pt x="94" y="109"/>
                      </a:lnTo>
                      <a:lnTo>
                        <a:pt x="83" y="116"/>
                      </a:lnTo>
                      <a:lnTo>
                        <a:pt x="73" y="121"/>
                      </a:lnTo>
                      <a:lnTo>
                        <a:pt x="60" y="125"/>
                      </a:lnTo>
                      <a:lnTo>
                        <a:pt x="48" y="127"/>
                      </a:lnTo>
                      <a:lnTo>
                        <a:pt x="35" y="129"/>
                      </a:lnTo>
                      <a:lnTo>
                        <a:pt x="22" y="131"/>
                      </a:lnTo>
                      <a:lnTo>
                        <a:pt x="17" y="133"/>
                      </a:lnTo>
                      <a:lnTo>
                        <a:pt x="13" y="133"/>
                      </a:lnTo>
                      <a:lnTo>
                        <a:pt x="11" y="133"/>
                      </a:lnTo>
                      <a:lnTo>
                        <a:pt x="7" y="133"/>
                      </a:lnTo>
                      <a:lnTo>
                        <a:pt x="3" y="129"/>
                      </a:lnTo>
                      <a:lnTo>
                        <a:pt x="2" y="123"/>
                      </a:lnTo>
                      <a:lnTo>
                        <a:pt x="0" y="109"/>
                      </a:lnTo>
                      <a:lnTo>
                        <a:pt x="0" y="96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6" name="Freeform 203"/>
                <p:cNvSpPr>
                  <a:spLocks/>
                </p:cNvSpPr>
                <p:nvPr/>
              </p:nvSpPr>
              <p:spPr bwMode="auto">
                <a:xfrm>
                  <a:off x="3607366" y="1987485"/>
                  <a:ext cx="109946" cy="85141"/>
                </a:xfrm>
                <a:custGeom>
                  <a:avLst/>
                  <a:gdLst/>
                  <a:ahLst/>
                  <a:cxnLst>
                    <a:cxn ang="0">
                      <a:pos x="62" y="210"/>
                    </a:cxn>
                    <a:cxn ang="0">
                      <a:pos x="82" y="191"/>
                    </a:cxn>
                    <a:cxn ang="0">
                      <a:pos x="84" y="182"/>
                    </a:cxn>
                    <a:cxn ang="0">
                      <a:pos x="53" y="162"/>
                    </a:cxn>
                    <a:cxn ang="0">
                      <a:pos x="69" y="134"/>
                    </a:cxn>
                    <a:cxn ang="0">
                      <a:pos x="69" y="123"/>
                    </a:cxn>
                    <a:cxn ang="0">
                      <a:pos x="60" y="108"/>
                    </a:cxn>
                    <a:cxn ang="0">
                      <a:pos x="47" y="87"/>
                    </a:cxn>
                    <a:cxn ang="0">
                      <a:pos x="47" y="74"/>
                    </a:cxn>
                    <a:cxn ang="0">
                      <a:pos x="58" y="65"/>
                    </a:cxn>
                    <a:cxn ang="0">
                      <a:pos x="97" y="57"/>
                    </a:cxn>
                    <a:cxn ang="0">
                      <a:pos x="98" y="91"/>
                    </a:cxn>
                    <a:cxn ang="0">
                      <a:pos x="110" y="108"/>
                    </a:cxn>
                    <a:cxn ang="0">
                      <a:pos x="144" y="119"/>
                    </a:cxn>
                    <a:cxn ang="0">
                      <a:pos x="162" y="112"/>
                    </a:cxn>
                    <a:cxn ang="0">
                      <a:pos x="175" y="84"/>
                    </a:cxn>
                    <a:cxn ang="0">
                      <a:pos x="188" y="53"/>
                    </a:cxn>
                    <a:cxn ang="0">
                      <a:pos x="224" y="31"/>
                    </a:cxn>
                    <a:cxn ang="0">
                      <a:pos x="275" y="12"/>
                    </a:cxn>
                    <a:cxn ang="0">
                      <a:pos x="321" y="3"/>
                    </a:cxn>
                    <a:cxn ang="0">
                      <a:pos x="339" y="3"/>
                    </a:cxn>
                    <a:cxn ang="0">
                      <a:pos x="341" y="17"/>
                    </a:cxn>
                    <a:cxn ang="0">
                      <a:pos x="332" y="51"/>
                    </a:cxn>
                    <a:cxn ang="0">
                      <a:pos x="317" y="74"/>
                    </a:cxn>
                    <a:cxn ang="0">
                      <a:pos x="294" y="95"/>
                    </a:cxn>
                    <a:cxn ang="0">
                      <a:pos x="268" y="110"/>
                    </a:cxn>
                    <a:cxn ang="0">
                      <a:pos x="279" y="121"/>
                    </a:cxn>
                    <a:cxn ang="0">
                      <a:pos x="295" y="130"/>
                    </a:cxn>
                    <a:cxn ang="0">
                      <a:pos x="289" y="138"/>
                    </a:cxn>
                    <a:cxn ang="0">
                      <a:pos x="242" y="145"/>
                    </a:cxn>
                    <a:cxn ang="0">
                      <a:pos x="202" y="152"/>
                    </a:cxn>
                    <a:cxn ang="0">
                      <a:pos x="201" y="163"/>
                    </a:cxn>
                    <a:cxn ang="0">
                      <a:pos x="214" y="179"/>
                    </a:cxn>
                    <a:cxn ang="0">
                      <a:pos x="216" y="193"/>
                    </a:cxn>
                    <a:cxn ang="0">
                      <a:pos x="202" y="210"/>
                    </a:cxn>
                    <a:cxn ang="0">
                      <a:pos x="174" y="219"/>
                    </a:cxn>
                    <a:cxn ang="0">
                      <a:pos x="123" y="211"/>
                    </a:cxn>
                    <a:cxn ang="0">
                      <a:pos x="109" y="214"/>
                    </a:cxn>
                    <a:cxn ang="0">
                      <a:pos x="95" y="235"/>
                    </a:cxn>
                    <a:cxn ang="0">
                      <a:pos x="78" y="258"/>
                    </a:cxn>
                    <a:cxn ang="0">
                      <a:pos x="60" y="266"/>
                    </a:cxn>
                    <a:cxn ang="0">
                      <a:pos x="22" y="275"/>
                    </a:cxn>
                    <a:cxn ang="0">
                      <a:pos x="7" y="263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341" h="275">
                      <a:moveTo>
                        <a:pt x="30" y="233"/>
                      </a:moveTo>
                      <a:lnTo>
                        <a:pt x="43" y="224"/>
                      </a:lnTo>
                      <a:lnTo>
                        <a:pt x="62" y="210"/>
                      </a:lnTo>
                      <a:lnTo>
                        <a:pt x="71" y="202"/>
                      </a:lnTo>
                      <a:lnTo>
                        <a:pt x="79" y="195"/>
                      </a:lnTo>
                      <a:lnTo>
                        <a:pt x="82" y="191"/>
                      </a:lnTo>
                      <a:lnTo>
                        <a:pt x="83" y="188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78" y="176"/>
                      </a:lnTo>
                      <a:lnTo>
                        <a:pt x="66" y="170"/>
                      </a:lnTo>
                      <a:lnTo>
                        <a:pt x="53" y="162"/>
                      </a:lnTo>
                      <a:lnTo>
                        <a:pt x="44" y="157"/>
                      </a:lnTo>
                      <a:lnTo>
                        <a:pt x="53" y="147"/>
                      </a:lnTo>
                      <a:lnTo>
                        <a:pt x="69" y="134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69" y="123"/>
                      </a:lnTo>
                      <a:lnTo>
                        <a:pt x="69" y="121"/>
                      </a:lnTo>
                      <a:lnTo>
                        <a:pt x="65" y="114"/>
                      </a:lnTo>
                      <a:lnTo>
                        <a:pt x="60" y="108"/>
                      </a:lnTo>
                      <a:lnTo>
                        <a:pt x="56" y="100"/>
                      </a:lnTo>
                      <a:lnTo>
                        <a:pt x="51" y="93"/>
                      </a:lnTo>
                      <a:lnTo>
                        <a:pt x="47" y="87"/>
                      </a:lnTo>
                      <a:lnTo>
                        <a:pt x="45" y="81"/>
                      </a:lnTo>
                      <a:lnTo>
                        <a:pt x="45" y="77"/>
                      </a:lnTo>
                      <a:lnTo>
                        <a:pt x="47" y="74"/>
                      </a:lnTo>
                      <a:lnTo>
                        <a:pt x="49" y="71"/>
                      </a:lnTo>
                      <a:lnTo>
                        <a:pt x="52" y="69"/>
                      </a:lnTo>
                      <a:lnTo>
                        <a:pt x="58" y="65"/>
                      </a:lnTo>
                      <a:lnTo>
                        <a:pt x="66" y="61"/>
                      </a:lnTo>
                      <a:lnTo>
                        <a:pt x="83" y="59"/>
                      </a:lnTo>
                      <a:lnTo>
                        <a:pt x="97" y="57"/>
                      </a:lnTo>
                      <a:lnTo>
                        <a:pt x="97" y="70"/>
                      </a:lnTo>
                      <a:lnTo>
                        <a:pt x="97" y="84"/>
                      </a:lnTo>
                      <a:lnTo>
                        <a:pt x="98" y="91"/>
                      </a:lnTo>
                      <a:lnTo>
                        <a:pt x="101" y="97"/>
                      </a:lnTo>
                      <a:lnTo>
                        <a:pt x="105" y="103"/>
                      </a:lnTo>
                      <a:lnTo>
                        <a:pt x="110" y="108"/>
                      </a:lnTo>
                      <a:lnTo>
                        <a:pt x="124" y="114"/>
                      </a:lnTo>
                      <a:lnTo>
                        <a:pt x="135" y="118"/>
                      </a:lnTo>
                      <a:lnTo>
                        <a:pt x="144" y="119"/>
                      </a:lnTo>
                      <a:lnTo>
                        <a:pt x="152" y="119"/>
                      </a:lnTo>
                      <a:lnTo>
                        <a:pt x="157" y="117"/>
                      </a:lnTo>
                      <a:lnTo>
                        <a:pt x="162" y="112"/>
                      </a:lnTo>
                      <a:lnTo>
                        <a:pt x="166" y="106"/>
                      </a:lnTo>
                      <a:lnTo>
                        <a:pt x="170" y="100"/>
                      </a:lnTo>
                      <a:lnTo>
                        <a:pt x="175" y="84"/>
                      </a:lnTo>
                      <a:lnTo>
                        <a:pt x="180" y="68"/>
                      </a:lnTo>
                      <a:lnTo>
                        <a:pt x="184" y="60"/>
                      </a:lnTo>
                      <a:lnTo>
                        <a:pt x="188" y="53"/>
                      </a:lnTo>
                      <a:lnTo>
                        <a:pt x="194" y="47"/>
                      </a:lnTo>
                      <a:lnTo>
                        <a:pt x="201" y="43"/>
                      </a:lnTo>
                      <a:lnTo>
                        <a:pt x="224" y="31"/>
                      </a:lnTo>
                      <a:lnTo>
                        <a:pt x="249" y="21"/>
                      </a:lnTo>
                      <a:lnTo>
                        <a:pt x="262" y="16"/>
                      </a:lnTo>
                      <a:lnTo>
                        <a:pt x="275" y="12"/>
                      </a:lnTo>
                      <a:lnTo>
                        <a:pt x="288" y="9"/>
                      </a:lnTo>
                      <a:lnTo>
                        <a:pt x="301" y="7"/>
                      </a:lnTo>
                      <a:lnTo>
                        <a:pt x="321" y="3"/>
                      </a:lnTo>
                      <a:lnTo>
                        <a:pt x="334" y="0"/>
                      </a:lnTo>
                      <a:lnTo>
                        <a:pt x="337" y="2"/>
                      </a:lnTo>
                      <a:lnTo>
                        <a:pt x="339" y="3"/>
                      </a:lnTo>
                      <a:lnTo>
                        <a:pt x="341" y="4"/>
                      </a:lnTo>
                      <a:lnTo>
                        <a:pt x="341" y="7"/>
                      </a:lnTo>
                      <a:lnTo>
                        <a:pt x="341" y="17"/>
                      </a:lnTo>
                      <a:lnTo>
                        <a:pt x="338" y="31"/>
                      </a:lnTo>
                      <a:lnTo>
                        <a:pt x="336" y="42"/>
                      </a:lnTo>
                      <a:lnTo>
                        <a:pt x="332" y="51"/>
                      </a:lnTo>
                      <a:lnTo>
                        <a:pt x="328" y="60"/>
                      </a:lnTo>
                      <a:lnTo>
                        <a:pt x="323" y="68"/>
                      </a:lnTo>
                      <a:lnTo>
                        <a:pt x="317" y="74"/>
                      </a:lnTo>
                      <a:lnTo>
                        <a:pt x="311" y="81"/>
                      </a:lnTo>
                      <a:lnTo>
                        <a:pt x="303" y="88"/>
                      </a:lnTo>
                      <a:lnTo>
                        <a:pt x="294" y="95"/>
                      </a:lnTo>
                      <a:lnTo>
                        <a:pt x="284" y="101"/>
                      </a:lnTo>
                      <a:lnTo>
                        <a:pt x="272" y="106"/>
                      </a:lnTo>
                      <a:lnTo>
                        <a:pt x="268" y="110"/>
                      </a:lnTo>
                      <a:lnTo>
                        <a:pt x="267" y="113"/>
                      </a:lnTo>
                      <a:lnTo>
                        <a:pt x="271" y="117"/>
                      </a:lnTo>
                      <a:lnTo>
                        <a:pt x="279" y="121"/>
                      </a:lnTo>
                      <a:lnTo>
                        <a:pt x="288" y="125"/>
                      </a:lnTo>
                      <a:lnTo>
                        <a:pt x="293" y="127"/>
                      </a:lnTo>
                      <a:lnTo>
                        <a:pt x="295" y="130"/>
                      </a:lnTo>
                      <a:lnTo>
                        <a:pt x="295" y="134"/>
                      </a:lnTo>
                      <a:lnTo>
                        <a:pt x="293" y="135"/>
                      </a:lnTo>
                      <a:lnTo>
                        <a:pt x="289" y="138"/>
                      </a:lnTo>
                      <a:lnTo>
                        <a:pt x="282" y="139"/>
                      </a:lnTo>
                      <a:lnTo>
                        <a:pt x="275" y="140"/>
                      </a:lnTo>
                      <a:lnTo>
                        <a:pt x="242" y="145"/>
                      </a:lnTo>
                      <a:lnTo>
                        <a:pt x="218" y="148"/>
                      </a:lnTo>
                      <a:lnTo>
                        <a:pt x="209" y="150"/>
                      </a:lnTo>
                      <a:lnTo>
                        <a:pt x="202" y="152"/>
                      </a:lnTo>
                      <a:lnTo>
                        <a:pt x="200" y="154"/>
                      </a:lnTo>
                      <a:lnTo>
                        <a:pt x="198" y="157"/>
                      </a:lnTo>
                      <a:lnTo>
                        <a:pt x="201" y="163"/>
                      </a:lnTo>
                      <a:lnTo>
                        <a:pt x="207" y="170"/>
                      </a:lnTo>
                      <a:lnTo>
                        <a:pt x="210" y="174"/>
                      </a:lnTo>
                      <a:lnTo>
                        <a:pt x="214" y="179"/>
                      </a:lnTo>
                      <a:lnTo>
                        <a:pt x="216" y="183"/>
                      </a:lnTo>
                      <a:lnTo>
                        <a:pt x="216" y="188"/>
                      </a:lnTo>
                      <a:lnTo>
                        <a:pt x="216" y="193"/>
                      </a:lnTo>
                      <a:lnTo>
                        <a:pt x="214" y="198"/>
                      </a:lnTo>
                      <a:lnTo>
                        <a:pt x="210" y="204"/>
                      </a:lnTo>
                      <a:lnTo>
                        <a:pt x="202" y="210"/>
                      </a:lnTo>
                      <a:lnTo>
                        <a:pt x="193" y="215"/>
                      </a:lnTo>
                      <a:lnTo>
                        <a:pt x="183" y="218"/>
                      </a:lnTo>
                      <a:lnTo>
                        <a:pt x="174" y="219"/>
                      </a:lnTo>
                      <a:lnTo>
                        <a:pt x="163" y="219"/>
                      </a:lnTo>
                      <a:lnTo>
                        <a:pt x="144" y="215"/>
                      </a:lnTo>
                      <a:lnTo>
                        <a:pt x="123" y="211"/>
                      </a:lnTo>
                      <a:lnTo>
                        <a:pt x="118" y="211"/>
                      </a:lnTo>
                      <a:lnTo>
                        <a:pt x="113" y="213"/>
                      </a:lnTo>
                      <a:lnTo>
                        <a:pt x="109" y="214"/>
                      </a:lnTo>
                      <a:lnTo>
                        <a:pt x="105" y="217"/>
                      </a:lnTo>
                      <a:lnTo>
                        <a:pt x="100" y="224"/>
                      </a:lnTo>
                      <a:lnTo>
                        <a:pt x="95" y="235"/>
                      </a:lnTo>
                      <a:lnTo>
                        <a:pt x="89" y="244"/>
                      </a:lnTo>
                      <a:lnTo>
                        <a:pt x="83" y="254"/>
                      </a:lnTo>
                      <a:lnTo>
                        <a:pt x="78" y="258"/>
                      </a:lnTo>
                      <a:lnTo>
                        <a:pt x="73" y="261"/>
                      </a:lnTo>
                      <a:lnTo>
                        <a:pt x="66" y="263"/>
                      </a:lnTo>
                      <a:lnTo>
                        <a:pt x="60" y="266"/>
                      </a:lnTo>
                      <a:lnTo>
                        <a:pt x="43" y="270"/>
                      </a:lnTo>
                      <a:lnTo>
                        <a:pt x="29" y="275"/>
                      </a:lnTo>
                      <a:lnTo>
                        <a:pt x="22" y="275"/>
                      </a:lnTo>
                      <a:lnTo>
                        <a:pt x="17" y="272"/>
                      </a:lnTo>
                      <a:lnTo>
                        <a:pt x="12" y="268"/>
                      </a:lnTo>
                      <a:lnTo>
                        <a:pt x="7" y="263"/>
                      </a:lnTo>
                      <a:lnTo>
                        <a:pt x="3" y="257"/>
                      </a:lnTo>
                      <a:lnTo>
                        <a:pt x="0" y="252"/>
                      </a:lnTo>
                      <a:lnTo>
                        <a:pt x="0" y="245"/>
                      </a:lnTo>
                      <a:lnTo>
                        <a:pt x="1" y="240"/>
                      </a:lnTo>
                      <a:lnTo>
                        <a:pt x="30" y="233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7" name="Freeform 204"/>
                <p:cNvSpPr>
                  <a:spLocks/>
                </p:cNvSpPr>
                <p:nvPr/>
              </p:nvSpPr>
              <p:spPr bwMode="auto">
                <a:xfrm>
                  <a:off x="3567269" y="2068869"/>
                  <a:ext cx="29750" cy="21286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1" y="58"/>
                    </a:cxn>
                    <a:cxn ang="0">
                      <a:pos x="22" y="48"/>
                    </a:cxn>
                    <a:cxn ang="0">
                      <a:pos x="15" y="38"/>
                    </a:cxn>
                    <a:cxn ang="0">
                      <a:pos x="5" y="26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24" y="5"/>
                    </a:cxn>
                    <a:cxn ang="0">
                      <a:pos x="37" y="3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5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82" y="7"/>
                    </a:cxn>
                    <a:cxn ang="0">
                      <a:pos x="84" y="13"/>
                    </a:cxn>
                    <a:cxn ang="0">
                      <a:pos x="87" y="19"/>
                    </a:cxn>
                    <a:cxn ang="0">
                      <a:pos x="88" y="32"/>
                    </a:cxn>
                    <a:cxn ang="0">
                      <a:pos x="91" y="45"/>
                    </a:cxn>
                    <a:cxn ang="0">
                      <a:pos x="92" y="49"/>
                    </a:cxn>
                    <a:cxn ang="0">
                      <a:pos x="92" y="51"/>
                    </a:cxn>
                    <a:cxn ang="0">
                      <a:pos x="92" y="54"/>
                    </a:cxn>
                    <a:cxn ang="0">
                      <a:pos x="91" y="58"/>
                    </a:cxn>
                    <a:cxn ang="0">
                      <a:pos x="88" y="62"/>
                    </a:cxn>
                    <a:cxn ang="0">
                      <a:pos x="83" y="66"/>
                    </a:cxn>
                    <a:cxn ang="0">
                      <a:pos x="77" y="68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7" y="71"/>
                    </a:cxn>
                    <a:cxn ang="0">
                      <a:pos x="42" y="67"/>
                    </a:cxn>
                  </a:cxnLst>
                  <a:rect l="0" t="0" r="r" b="b"/>
                  <a:pathLst>
                    <a:path w="92" h="71">
                      <a:moveTo>
                        <a:pt x="42" y="67"/>
                      </a:moveTo>
                      <a:lnTo>
                        <a:pt x="31" y="58"/>
                      </a:lnTo>
                      <a:lnTo>
                        <a:pt x="22" y="48"/>
                      </a:lnTo>
                      <a:lnTo>
                        <a:pt x="15" y="38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15" y="2"/>
                      </a:lnTo>
                      <a:lnTo>
                        <a:pt x="24" y="5"/>
                      </a:lnTo>
                      <a:lnTo>
                        <a:pt x="37" y="3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2" y="7"/>
                      </a:lnTo>
                      <a:lnTo>
                        <a:pt x="84" y="13"/>
                      </a:lnTo>
                      <a:lnTo>
                        <a:pt x="87" y="19"/>
                      </a:lnTo>
                      <a:lnTo>
                        <a:pt x="88" y="32"/>
                      </a:lnTo>
                      <a:lnTo>
                        <a:pt x="91" y="45"/>
                      </a:lnTo>
                      <a:lnTo>
                        <a:pt x="92" y="49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1" y="58"/>
                      </a:lnTo>
                      <a:lnTo>
                        <a:pt x="88" y="62"/>
                      </a:lnTo>
                      <a:lnTo>
                        <a:pt x="83" y="66"/>
                      </a:lnTo>
                      <a:lnTo>
                        <a:pt x="77" y="68"/>
                      </a:lnTo>
                      <a:lnTo>
                        <a:pt x="70" y="70"/>
                      </a:lnTo>
                      <a:lnTo>
                        <a:pt x="64" y="71"/>
                      </a:lnTo>
                      <a:lnTo>
                        <a:pt x="57" y="71"/>
                      </a:lnTo>
                      <a:lnTo>
                        <a:pt x="42" y="67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8" name="Freeform 206"/>
                <p:cNvSpPr>
                  <a:spLocks/>
                </p:cNvSpPr>
                <p:nvPr/>
              </p:nvSpPr>
              <p:spPr bwMode="auto">
                <a:xfrm>
                  <a:off x="3560801" y="2096415"/>
                  <a:ext cx="21989" cy="15025"/>
                </a:xfrm>
                <a:custGeom>
                  <a:avLst/>
                  <a:gdLst/>
                  <a:ahLst/>
                  <a:cxnLst>
                    <a:cxn ang="0">
                      <a:pos x="26" y="44"/>
                    </a:cxn>
                    <a:cxn ang="0">
                      <a:pos x="18" y="39"/>
                    </a:cxn>
                    <a:cxn ang="0">
                      <a:pos x="13" y="34"/>
                    </a:cxn>
                    <a:cxn ang="0">
                      <a:pos x="9" y="28"/>
                    </a:cxn>
                    <a:cxn ang="0">
                      <a:pos x="4" y="21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40" y="3"/>
                    </a:cxn>
                    <a:cxn ang="0">
                      <a:pos x="43" y="3"/>
                    </a:cxn>
                    <a:cxn ang="0">
                      <a:pos x="46" y="3"/>
                    </a:cxn>
                    <a:cxn ang="0">
                      <a:pos x="49" y="4"/>
                    </a:cxn>
                    <a:cxn ang="0">
                      <a:pos x="50" y="6"/>
                    </a:cxn>
                    <a:cxn ang="0">
                      <a:pos x="58" y="18"/>
                    </a:cxn>
                    <a:cxn ang="0">
                      <a:pos x="63" y="30"/>
                    </a:cxn>
                    <a:cxn ang="0">
                      <a:pos x="65" y="34"/>
                    </a:cxn>
                    <a:cxn ang="0">
                      <a:pos x="63" y="36"/>
                    </a:cxn>
                    <a:cxn ang="0">
                      <a:pos x="62" y="40"/>
                    </a:cxn>
                    <a:cxn ang="0">
                      <a:pos x="58" y="41"/>
                    </a:cxn>
                    <a:cxn ang="0">
                      <a:pos x="52" y="45"/>
                    </a:cxn>
                    <a:cxn ang="0">
                      <a:pos x="45" y="48"/>
                    </a:cxn>
                    <a:cxn ang="0">
                      <a:pos x="26" y="44"/>
                    </a:cxn>
                  </a:cxnLst>
                  <a:rect l="0" t="0" r="r" b="b"/>
                  <a:pathLst>
                    <a:path w="65" h="48">
                      <a:moveTo>
                        <a:pt x="26" y="44"/>
                      </a:moveTo>
                      <a:lnTo>
                        <a:pt x="18" y="39"/>
                      </a:lnTo>
                      <a:lnTo>
                        <a:pt x="13" y="34"/>
                      </a:lnTo>
                      <a:lnTo>
                        <a:pt x="9" y="28"/>
                      </a:lnTo>
                      <a:lnTo>
                        <a:pt x="4" y="21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6" y="3"/>
                      </a:lnTo>
                      <a:lnTo>
                        <a:pt x="49" y="4"/>
                      </a:lnTo>
                      <a:lnTo>
                        <a:pt x="50" y="6"/>
                      </a:lnTo>
                      <a:lnTo>
                        <a:pt x="58" y="18"/>
                      </a:lnTo>
                      <a:lnTo>
                        <a:pt x="63" y="30"/>
                      </a:lnTo>
                      <a:lnTo>
                        <a:pt x="65" y="34"/>
                      </a:lnTo>
                      <a:lnTo>
                        <a:pt x="63" y="36"/>
                      </a:lnTo>
                      <a:lnTo>
                        <a:pt x="62" y="40"/>
                      </a:lnTo>
                      <a:lnTo>
                        <a:pt x="58" y="41"/>
                      </a:lnTo>
                      <a:lnTo>
                        <a:pt x="52" y="45"/>
                      </a:lnTo>
                      <a:lnTo>
                        <a:pt x="45" y="48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9" name="Freeform 207"/>
                <p:cNvSpPr>
                  <a:spLocks/>
                </p:cNvSpPr>
                <p:nvPr/>
              </p:nvSpPr>
              <p:spPr bwMode="auto">
                <a:xfrm>
                  <a:off x="3550453" y="2117701"/>
                  <a:ext cx="14229" cy="30050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1" y="48"/>
                    </a:cxn>
                    <a:cxn ang="0">
                      <a:pos x="4" y="29"/>
                    </a:cxn>
                    <a:cxn ang="0">
                      <a:pos x="6" y="20"/>
                    </a:cxn>
                    <a:cxn ang="0">
                      <a:pos x="9" y="11"/>
                    </a:cxn>
                    <a:cxn ang="0">
                      <a:pos x="12" y="6"/>
                    </a:cxn>
                    <a:cxn ang="0">
                      <a:pos x="15" y="2"/>
                    </a:cxn>
                    <a:cxn ang="0">
                      <a:pos x="22" y="0"/>
                    </a:cxn>
                    <a:cxn ang="0">
                      <a:pos x="32" y="0"/>
                    </a:cxn>
                    <a:cxn ang="0">
                      <a:pos x="43" y="2"/>
                    </a:cxn>
                    <a:cxn ang="0">
                      <a:pos x="46" y="3"/>
                    </a:cxn>
                    <a:cxn ang="0">
                      <a:pos x="45" y="12"/>
                    </a:cxn>
                    <a:cxn ang="0">
                      <a:pos x="43" y="21"/>
                    </a:cxn>
                    <a:cxn ang="0">
                      <a:pos x="40" y="30"/>
                    </a:cxn>
                    <a:cxn ang="0">
                      <a:pos x="36" y="38"/>
                    </a:cxn>
                    <a:cxn ang="0">
                      <a:pos x="34" y="50"/>
                    </a:cxn>
                    <a:cxn ang="0">
                      <a:pos x="32" y="61"/>
                    </a:cxn>
                    <a:cxn ang="0">
                      <a:pos x="30" y="73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4" y="94"/>
                    </a:cxn>
                    <a:cxn ang="0">
                      <a:pos x="22" y="96"/>
                    </a:cxn>
                    <a:cxn ang="0">
                      <a:pos x="18" y="99"/>
                    </a:cxn>
                    <a:cxn ang="0">
                      <a:pos x="14" y="99"/>
                    </a:cxn>
                    <a:cxn ang="0">
                      <a:pos x="12" y="98"/>
                    </a:cxn>
                    <a:cxn ang="0">
                      <a:pos x="10" y="95"/>
                    </a:cxn>
                    <a:cxn ang="0">
                      <a:pos x="9" y="92"/>
                    </a:cxn>
                    <a:cxn ang="0">
                      <a:pos x="8" y="85"/>
                    </a:cxn>
                    <a:cxn ang="0">
                      <a:pos x="8" y="78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99">
                      <a:moveTo>
                        <a:pt x="0" y="61"/>
                      </a:moveTo>
                      <a:lnTo>
                        <a:pt x="1" y="48"/>
                      </a:lnTo>
                      <a:lnTo>
                        <a:pt x="4" y="29"/>
                      </a:lnTo>
                      <a:lnTo>
                        <a:pt x="6" y="20"/>
                      </a:lnTo>
                      <a:lnTo>
                        <a:pt x="9" y="11"/>
                      </a:lnTo>
                      <a:lnTo>
                        <a:pt x="12" y="6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45" y="12"/>
                      </a:lnTo>
                      <a:lnTo>
                        <a:pt x="43" y="21"/>
                      </a:lnTo>
                      <a:lnTo>
                        <a:pt x="40" y="30"/>
                      </a:lnTo>
                      <a:lnTo>
                        <a:pt x="36" y="38"/>
                      </a:lnTo>
                      <a:lnTo>
                        <a:pt x="34" y="50"/>
                      </a:lnTo>
                      <a:lnTo>
                        <a:pt x="32" y="61"/>
                      </a:lnTo>
                      <a:lnTo>
                        <a:pt x="30" y="73"/>
                      </a:lnTo>
                      <a:lnTo>
                        <a:pt x="27" y="85"/>
                      </a:lnTo>
                      <a:lnTo>
                        <a:pt x="27" y="90"/>
                      </a:lnTo>
                      <a:lnTo>
                        <a:pt x="24" y="94"/>
                      </a:lnTo>
                      <a:lnTo>
                        <a:pt x="22" y="96"/>
                      </a:lnTo>
                      <a:lnTo>
                        <a:pt x="18" y="99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8" y="85"/>
                      </a:lnTo>
                      <a:lnTo>
                        <a:pt x="8" y="78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394CA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0" name="Freeform 208"/>
                <p:cNvSpPr>
                  <a:spLocks/>
                </p:cNvSpPr>
                <p:nvPr/>
              </p:nvSpPr>
              <p:spPr bwMode="auto">
                <a:xfrm>
                  <a:off x="3616421" y="2093911"/>
                  <a:ext cx="65968" cy="101418"/>
                </a:xfrm>
                <a:custGeom>
                  <a:avLst/>
                  <a:gdLst/>
                  <a:ahLst/>
                  <a:cxnLst>
                    <a:cxn ang="0">
                      <a:pos x="71" y="180"/>
                    </a:cxn>
                    <a:cxn ang="0">
                      <a:pos x="73" y="161"/>
                    </a:cxn>
                    <a:cxn ang="0">
                      <a:pos x="69" y="143"/>
                    </a:cxn>
                    <a:cxn ang="0">
                      <a:pos x="61" y="135"/>
                    </a:cxn>
                    <a:cxn ang="0">
                      <a:pos x="55" y="134"/>
                    </a:cxn>
                    <a:cxn ang="0">
                      <a:pos x="40" y="138"/>
                    </a:cxn>
                    <a:cxn ang="0">
                      <a:pos x="25" y="136"/>
                    </a:cxn>
                    <a:cxn ang="0">
                      <a:pos x="13" y="130"/>
                    </a:cxn>
                    <a:cxn ang="0">
                      <a:pos x="5" y="119"/>
                    </a:cxn>
                    <a:cxn ang="0">
                      <a:pos x="0" y="101"/>
                    </a:cxn>
                    <a:cxn ang="0">
                      <a:pos x="2" y="87"/>
                    </a:cxn>
                    <a:cxn ang="0">
                      <a:pos x="4" y="82"/>
                    </a:cxn>
                    <a:cxn ang="0">
                      <a:pos x="13" y="84"/>
                    </a:cxn>
                    <a:cxn ang="0">
                      <a:pos x="30" y="88"/>
                    </a:cxn>
                    <a:cxn ang="0">
                      <a:pos x="42" y="88"/>
                    </a:cxn>
                    <a:cxn ang="0">
                      <a:pos x="49" y="84"/>
                    </a:cxn>
                    <a:cxn ang="0">
                      <a:pos x="53" y="79"/>
                    </a:cxn>
                    <a:cxn ang="0">
                      <a:pos x="57" y="71"/>
                    </a:cxn>
                    <a:cxn ang="0">
                      <a:pos x="57" y="55"/>
                    </a:cxn>
                    <a:cxn ang="0">
                      <a:pos x="57" y="33"/>
                    </a:cxn>
                    <a:cxn ang="0">
                      <a:pos x="62" y="22"/>
                    </a:cxn>
                    <a:cxn ang="0">
                      <a:pos x="73" y="31"/>
                    </a:cxn>
                    <a:cxn ang="0">
                      <a:pos x="95" y="66"/>
                    </a:cxn>
                    <a:cxn ang="0">
                      <a:pos x="104" y="73"/>
                    </a:cxn>
                    <a:cxn ang="0">
                      <a:pos x="109" y="68"/>
                    </a:cxn>
                    <a:cxn ang="0">
                      <a:pos x="112" y="53"/>
                    </a:cxn>
                    <a:cxn ang="0">
                      <a:pos x="123" y="33"/>
                    </a:cxn>
                    <a:cxn ang="0">
                      <a:pos x="140" y="12"/>
                    </a:cxn>
                    <a:cxn ang="0">
                      <a:pos x="154" y="2"/>
                    </a:cxn>
                    <a:cxn ang="0">
                      <a:pos x="163" y="0"/>
                    </a:cxn>
                    <a:cxn ang="0">
                      <a:pos x="170" y="13"/>
                    </a:cxn>
                    <a:cxn ang="0">
                      <a:pos x="170" y="35"/>
                    </a:cxn>
                    <a:cxn ang="0">
                      <a:pos x="162" y="66"/>
                    </a:cxn>
                    <a:cxn ang="0">
                      <a:pos x="147" y="106"/>
                    </a:cxn>
                    <a:cxn ang="0">
                      <a:pos x="135" y="136"/>
                    </a:cxn>
                    <a:cxn ang="0">
                      <a:pos x="131" y="157"/>
                    </a:cxn>
                    <a:cxn ang="0">
                      <a:pos x="132" y="184"/>
                    </a:cxn>
                    <a:cxn ang="0">
                      <a:pos x="140" y="214"/>
                    </a:cxn>
                    <a:cxn ang="0">
                      <a:pos x="147" y="232"/>
                    </a:cxn>
                    <a:cxn ang="0">
                      <a:pos x="160" y="245"/>
                    </a:cxn>
                    <a:cxn ang="0">
                      <a:pos x="173" y="252"/>
                    </a:cxn>
                    <a:cxn ang="0">
                      <a:pos x="185" y="252"/>
                    </a:cxn>
                    <a:cxn ang="0">
                      <a:pos x="198" y="253"/>
                    </a:cxn>
                    <a:cxn ang="0">
                      <a:pos x="206" y="266"/>
                    </a:cxn>
                    <a:cxn ang="0">
                      <a:pos x="202" y="279"/>
                    </a:cxn>
                    <a:cxn ang="0">
                      <a:pos x="188" y="288"/>
                    </a:cxn>
                    <a:cxn ang="0">
                      <a:pos x="163" y="305"/>
                    </a:cxn>
                    <a:cxn ang="0">
                      <a:pos x="151" y="320"/>
                    </a:cxn>
                    <a:cxn ang="0">
                      <a:pos x="140" y="324"/>
                    </a:cxn>
                    <a:cxn ang="0">
                      <a:pos x="123" y="325"/>
                    </a:cxn>
                    <a:cxn ang="0">
                      <a:pos x="113" y="321"/>
                    </a:cxn>
                    <a:cxn ang="0">
                      <a:pos x="119" y="312"/>
                    </a:cxn>
                    <a:cxn ang="0">
                      <a:pos x="130" y="301"/>
                    </a:cxn>
                    <a:cxn ang="0">
                      <a:pos x="138" y="289"/>
                    </a:cxn>
                    <a:cxn ang="0">
                      <a:pos x="139" y="280"/>
                    </a:cxn>
                    <a:cxn ang="0">
                      <a:pos x="135" y="274"/>
                    </a:cxn>
                    <a:cxn ang="0">
                      <a:pos x="125" y="267"/>
                    </a:cxn>
                    <a:cxn ang="0">
                      <a:pos x="97" y="259"/>
                    </a:cxn>
                    <a:cxn ang="0">
                      <a:pos x="69" y="254"/>
                    </a:cxn>
                    <a:cxn ang="0">
                      <a:pos x="57" y="249"/>
                    </a:cxn>
                    <a:cxn ang="0">
                      <a:pos x="52" y="245"/>
                    </a:cxn>
                    <a:cxn ang="0">
                      <a:pos x="52" y="228"/>
                    </a:cxn>
                    <a:cxn ang="0">
                      <a:pos x="70" y="188"/>
                    </a:cxn>
                  </a:cxnLst>
                  <a:rect l="0" t="0" r="r" b="b"/>
                  <a:pathLst>
                    <a:path w="206" h="325">
                      <a:moveTo>
                        <a:pt x="70" y="188"/>
                      </a:moveTo>
                      <a:lnTo>
                        <a:pt x="71" y="180"/>
                      </a:lnTo>
                      <a:lnTo>
                        <a:pt x="73" y="171"/>
                      </a:lnTo>
                      <a:lnTo>
                        <a:pt x="73" y="161"/>
                      </a:lnTo>
                      <a:lnTo>
                        <a:pt x="71" y="152"/>
                      </a:lnTo>
                      <a:lnTo>
                        <a:pt x="69" y="143"/>
                      </a:lnTo>
                      <a:lnTo>
                        <a:pt x="65" y="136"/>
                      </a:lnTo>
                      <a:lnTo>
                        <a:pt x="61" y="135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49" y="135"/>
                      </a:lnTo>
                      <a:lnTo>
                        <a:pt x="40" y="138"/>
                      </a:lnTo>
                      <a:lnTo>
                        <a:pt x="31" y="138"/>
                      </a:lnTo>
                      <a:lnTo>
                        <a:pt x="25" y="136"/>
                      </a:lnTo>
                      <a:lnTo>
                        <a:pt x="18" y="134"/>
                      </a:lnTo>
                      <a:lnTo>
                        <a:pt x="13" y="130"/>
                      </a:lnTo>
                      <a:lnTo>
                        <a:pt x="9" y="126"/>
                      </a:lnTo>
                      <a:lnTo>
                        <a:pt x="5" y="119"/>
                      </a:lnTo>
                      <a:lnTo>
                        <a:pt x="3" y="114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13" y="84"/>
                      </a:lnTo>
                      <a:lnTo>
                        <a:pt x="21" y="87"/>
                      </a:lnTo>
                      <a:lnTo>
                        <a:pt x="30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79"/>
                      </a:lnTo>
                      <a:lnTo>
                        <a:pt x="56" y="77"/>
                      </a:lnTo>
                      <a:lnTo>
                        <a:pt x="57" y="71"/>
                      </a:lnTo>
                      <a:lnTo>
                        <a:pt x="57" y="66"/>
                      </a:lnTo>
                      <a:lnTo>
                        <a:pt x="57" y="55"/>
                      </a:lnTo>
                      <a:lnTo>
                        <a:pt x="57" y="40"/>
                      </a:lnTo>
                      <a:lnTo>
                        <a:pt x="57" y="33"/>
                      </a:lnTo>
                      <a:lnTo>
                        <a:pt x="60" y="27"/>
                      </a:lnTo>
                      <a:lnTo>
                        <a:pt x="62" y="22"/>
                      </a:lnTo>
                      <a:lnTo>
                        <a:pt x="66" y="18"/>
                      </a:lnTo>
                      <a:lnTo>
                        <a:pt x="73" y="31"/>
                      </a:lnTo>
                      <a:lnTo>
                        <a:pt x="87" y="56"/>
                      </a:lnTo>
                      <a:lnTo>
                        <a:pt x="95" y="66"/>
                      </a:lnTo>
                      <a:lnTo>
                        <a:pt x="101" y="73"/>
                      </a:lnTo>
                      <a:lnTo>
                        <a:pt x="104" y="73"/>
                      </a:lnTo>
                      <a:lnTo>
                        <a:pt x="106" y="71"/>
                      </a:lnTo>
                      <a:lnTo>
                        <a:pt x="109" y="68"/>
                      </a:lnTo>
                      <a:lnTo>
                        <a:pt x="109" y="62"/>
                      </a:lnTo>
                      <a:lnTo>
                        <a:pt x="112" y="53"/>
                      </a:lnTo>
                      <a:lnTo>
                        <a:pt x="116" y="44"/>
                      </a:lnTo>
                      <a:lnTo>
                        <a:pt x="123" y="33"/>
                      </a:lnTo>
                      <a:lnTo>
                        <a:pt x="131" y="21"/>
                      </a:lnTo>
                      <a:lnTo>
                        <a:pt x="140" y="12"/>
                      </a:lnTo>
                      <a:lnTo>
                        <a:pt x="151" y="4"/>
                      </a:lnTo>
                      <a:lnTo>
                        <a:pt x="154" y="2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2"/>
                      </a:lnTo>
                      <a:lnTo>
                        <a:pt x="170" y="13"/>
                      </a:lnTo>
                      <a:lnTo>
                        <a:pt x="170" y="24"/>
                      </a:lnTo>
                      <a:lnTo>
                        <a:pt x="170" y="35"/>
                      </a:lnTo>
                      <a:lnTo>
                        <a:pt x="169" y="46"/>
                      </a:lnTo>
                      <a:lnTo>
                        <a:pt x="162" y="66"/>
                      </a:lnTo>
                      <a:lnTo>
                        <a:pt x="154" y="86"/>
                      </a:lnTo>
                      <a:lnTo>
                        <a:pt x="147" y="106"/>
                      </a:lnTo>
                      <a:lnTo>
                        <a:pt x="139" y="126"/>
                      </a:lnTo>
                      <a:lnTo>
                        <a:pt x="135" y="136"/>
                      </a:lnTo>
                      <a:lnTo>
                        <a:pt x="132" y="147"/>
                      </a:lnTo>
                      <a:lnTo>
                        <a:pt x="131" y="157"/>
                      </a:lnTo>
                      <a:lnTo>
                        <a:pt x="131" y="169"/>
                      </a:lnTo>
                      <a:lnTo>
                        <a:pt x="132" y="184"/>
                      </a:lnTo>
                      <a:lnTo>
                        <a:pt x="136" y="205"/>
                      </a:lnTo>
                      <a:lnTo>
                        <a:pt x="140" y="214"/>
                      </a:lnTo>
                      <a:lnTo>
                        <a:pt x="144" y="224"/>
                      </a:lnTo>
                      <a:lnTo>
                        <a:pt x="147" y="232"/>
                      </a:lnTo>
                      <a:lnTo>
                        <a:pt x="151" y="237"/>
                      </a:lnTo>
                      <a:lnTo>
                        <a:pt x="160" y="245"/>
                      </a:lnTo>
                      <a:lnTo>
                        <a:pt x="166" y="250"/>
                      </a:lnTo>
                      <a:lnTo>
                        <a:pt x="173" y="252"/>
                      </a:lnTo>
                      <a:lnTo>
                        <a:pt x="179" y="253"/>
                      </a:lnTo>
                      <a:lnTo>
                        <a:pt x="185" y="252"/>
                      </a:lnTo>
                      <a:lnTo>
                        <a:pt x="192" y="252"/>
                      </a:lnTo>
                      <a:lnTo>
                        <a:pt x="198" y="253"/>
                      </a:lnTo>
                      <a:lnTo>
                        <a:pt x="205" y="255"/>
                      </a:lnTo>
                      <a:lnTo>
                        <a:pt x="206" y="266"/>
                      </a:lnTo>
                      <a:lnTo>
                        <a:pt x="205" y="274"/>
                      </a:lnTo>
                      <a:lnTo>
                        <a:pt x="202" y="279"/>
                      </a:lnTo>
                      <a:lnTo>
                        <a:pt x="200" y="283"/>
                      </a:lnTo>
                      <a:lnTo>
                        <a:pt x="188" y="288"/>
                      </a:lnTo>
                      <a:lnTo>
                        <a:pt x="173" y="294"/>
                      </a:lnTo>
                      <a:lnTo>
                        <a:pt x="163" y="305"/>
                      </a:lnTo>
                      <a:lnTo>
                        <a:pt x="154" y="318"/>
                      </a:lnTo>
                      <a:lnTo>
                        <a:pt x="151" y="320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5" y="325"/>
                      </a:lnTo>
                      <a:lnTo>
                        <a:pt x="123" y="325"/>
                      </a:lnTo>
                      <a:lnTo>
                        <a:pt x="113" y="324"/>
                      </a:lnTo>
                      <a:lnTo>
                        <a:pt x="113" y="321"/>
                      </a:lnTo>
                      <a:lnTo>
                        <a:pt x="116" y="318"/>
                      </a:lnTo>
                      <a:lnTo>
                        <a:pt x="119" y="312"/>
                      </a:lnTo>
                      <a:lnTo>
                        <a:pt x="125" y="307"/>
                      </a:lnTo>
                      <a:lnTo>
                        <a:pt x="130" y="301"/>
                      </a:lnTo>
                      <a:lnTo>
                        <a:pt x="135" y="296"/>
                      </a:lnTo>
                      <a:lnTo>
                        <a:pt x="138" y="289"/>
                      </a:lnTo>
                      <a:lnTo>
                        <a:pt x="139" y="284"/>
                      </a:lnTo>
                      <a:lnTo>
                        <a:pt x="139" y="280"/>
                      </a:lnTo>
                      <a:lnTo>
                        <a:pt x="138" y="277"/>
                      </a:lnTo>
                      <a:lnTo>
                        <a:pt x="135" y="274"/>
                      </a:lnTo>
                      <a:lnTo>
                        <a:pt x="132" y="271"/>
                      </a:lnTo>
                      <a:lnTo>
                        <a:pt x="125" y="267"/>
                      </a:lnTo>
                      <a:lnTo>
                        <a:pt x="116" y="264"/>
                      </a:lnTo>
                      <a:lnTo>
                        <a:pt x="97" y="259"/>
                      </a:lnTo>
                      <a:lnTo>
                        <a:pt x="82" y="258"/>
                      </a:lnTo>
                      <a:lnTo>
                        <a:pt x="69" y="254"/>
                      </a:lnTo>
                      <a:lnTo>
                        <a:pt x="60" y="252"/>
                      </a:lnTo>
                      <a:lnTo>
                        <a:pt x="57" y="249"/>
                      </a:lnTo>
                      <a:lnTo>
                        <a:pt x="55" y="248"/>
                      </a:lnTo>
                      <a:lnTo>
                        <a:pt x="52" y="245"/>
                      </a:lnTo>
                      <a:lnTo>
                        <a:pt x="52" y="242"/>
                      </a:lnTo>
                      <a:lnTo>
                        <a:pt x="52" y="228"/>
                      </a:lnTo>
                      <a:lnTo>
                        <a:pt x="55" y="206"/>
                      </a:lnTo>
                      <a:lnTo>
                        <a:pt x="70" y="188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1" name="Freeform 209"/>
                <p:cNvSpPr>
                  <a:spLocks/>
                </p:cNvSpPr>
                <p:nvPr/>
              </p:nvSpPr>
              <p:spPr bwMode="auto">
                <a:xfrm>
                  <a:off x="3582790" y="2235396"/>
                  <a:ext cx="56913" cy="60100"/>
                </a:xfrm>
                <a:custGeom>
                  <a:avLst/>
                  <a:gdLst/>
                  <a:ahLst/>
                  <a:cxnLst>
                    <a:cxn ang="0">
                      <a:pos x="55" y="154"/>
                    </a:cxn>
                    <a:cxn ang="0">
                      <a:pos x="83" y="152"/>
                    </a:cxn>
                    <a:cxn ang="0">
                      <a:pos x="85" y="136"/>
                    </a:cxn>
                    <a:cxn ang="0">
                      <a:pos x="89" y="111"/>
                    </a:cxn>
                    <a:cxn ang="0">
                      <a:pos x="105" y="101"/>
                    </a:cxn>
                    <a:cxn ang="0">
                      <a:pos x="106" y="97"/>
                    </a:cxn>
                    <a:cxn ang="0">
                      <a:pos x="105" y="92"/>
                    </a:cxn>
                    <a:cxn ang="0">
                      <a:pos x="98" y="86"/>
                    </a:cxn>
                    <a:cxn ang="0">
                      <a:pos x="80" y="80"/>
                    </a:cxn>
                    <a:cxn ang="0">
                      <a:pos x="59" y="71"/>
                    </a:cxn>
                    <a:cxn ang="0">
                      <a:pos x="53" y="63"/>
                    </a:cxn>
                    <a:cxn ang="0">
                      <a:pos x="51" y="57"/>
                    </a:cxn>
                    <a:cxn ang="0">
                      <a:pos x="58" y="44"/>
                    </a:cxn>
                    <a:cxn ang="0">
                      <a:pos x="83" y="20"/>
                    </a:cxn>
                    <a:cxn ang="0">
                      <a:pos x="98" y="7"/>
                    </a:cxn>
                    <a:cxn ang="0">
                      <a:pos x="108" y="1"/>
                    </a:cxn>
                    <a:cxn ang="0">
                      <a:pos x="117" y="1"/>
                    </a:cxn>
                    <a:cxn ang="0">
                      <a:pos x="124" y="9"/>
                    </a:cxn>
                    <a:cxn ang="0">
                      <a:pos x="134" y="41"/>
                    </a:cxn>
                    <a:cxn ang="0">
                      <a:pos x="155" y="85"/>
                    </a:cxn>
                    <a:cxn ang="0">
                      <a:pos x="171" y="123"/>
                    </a:cxn>
                    <a:cxn ang="0">
                      <a:pos x="178" y="146"/>
                    </a:cxn>
                    <a:cxn ang="0">
                      <a:pos x="177" y="162"/>
                    </a:cxn>
                    <a:cxn ang="0">
                      <a:pos x="171" y="177"/>
                    </a:cxn>
                    <a:cxn ang="0">
                      <a:pos x="160" y="186"/>
                    </a:cxn>
                    <a:cxn ang="0">
                      <a:pos x="149" y="190"/>
                    </a:cxn>
                    <a:cxn ang="0">
                      <a:pos x="134" y="191"/>
                    </a:cxn>
                    <a:cxn ang="0">
                      <a:pos x="97" y="185"/>
                    </a:cxn>
                    <a:cxn ang="0">
                      <a:pos x="50" y="180"/>
                    </a:cxn>
                    <a:cxn ang="0">
                      <a:pos x="14" y="173"/>
                    </a:cxn>
                    <a:cxn ang="0">
                      <a:pos x="3" y="168"/>
                    </a:cxn>
                    <a:cxn ang="0">
                      <a:pos x="0" y="162"/>
                    </a:cxn>
                    <a:cxn ang="0">
                      <a:pos x="3" y="152"/>
                    </a:cxn>
                    <a:cxn ang="0">
                      <a:pos x="44" y="151"/>
                    </a:cxn>
                  </a:cxnLst>
                  <a:rect l="0" t="0" r="r" b="b"/>
                  <a:pathLst>
                    <a:path w="178" h="191">
                      <a:moveTo>
                        <a:pt x="44" y="151"/>
                      </a:moveTo>
                      <a:lnTo>
                        <a:pt x="55" y="154"/>
                      </a:lnTo>
                      <a:lnTo>
                        <a:pt x="70" y="154"/>
                      </a:lnTo>
                      <a:lnTo>
                        <a:pt x="83" y="152"/>
                      </a:lnTo>
                      <a:lnTo>
                        <a:pt x="94" y="149"/>
                      </a:lnTo>
                      <a:lnTo>
                        <a:pt x="85" y="136"/>
                      </a:lnTo>
                      <a:lnTo>
                        <a:pt x="75" y="117"/>
                      </a:lnTo>
                      <a:lnTo>
                        <a:pt x="89" y="111"/>
                      </a:lnTo>
                      <a:lnTo>
                        <a:pt x="102" y="103"/>
                      </a:lnTo>
                      <a:lnTo>
                        <a:pt x="105" y="101"/>
                      </a:lnTo>
                      <a:lnTo>
                        <a:pt x="106" y="98"/>
                      </a:lnTo>
                      <a:lnTo>
                        <a:pt x="106" y="97"/>
                      </a:lnTo>
                      <a:lnTo>
                        <a:pt x="106" y="94"/>
                      </a:lnTo>
                      <a:lnTo>
                        <a:pt x="105" y="92"/>
                      </a:lnTo>
                      <a:lnTo>
                        <a:pt x="102" y="89"/>
                      </a:lnTo>
                      <a:lnTo>
                        <a:pt x="98" y="86"/>
                      </a:lnTo>
                      <a:lnTo>
                        <a:pt x="93" y="84"/>
                      </a:lnTo>
                      <a:lnTo>
                        <a:pt x="80" y="80"/>
                      </a:lnTo>
                      <a:lnTo>
                        <a:pt x="66" y="73"/>
                      </a:lnTo>
                      <a:lnTo>
                        <a:pt x="59" y="71"/>
                      </a:lnTo>
                      <a:lnTo>
                        <a:pt x="54" y="66"/>
                      </a:lnTo>
                      <a:lnTo>
                        <a:pt x="53" y="63"/>
                      </a:lnTo>
                      <a:lnTo>
                        <a:pt x="51" y="60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8" y="44"/>
                      </a:lnTo>
                      <a:lnTo>
                        <a:pt x="70" y="32"/>
                      </a:lnTo>
                      <a:lnTo>
                        <a:pt x="83" y="20"/>
                      </a:lnTo>
                      <a:lnTo>
                        <a:pt x="92" y="13"/>
                      </a:lnTo>
                      <a:lnTo>
                        <a:pt x="98" y="7"/>
                      </a:lnTo>
                      <a:lnTo>
                        <a:pt x="105" y="4"/>
                      </a:lnTo>
                      <a:lnTo>
                        <a:pt x="108" y="1"/>
                      </a:lnTo>
                      <a:lnTo>
                        <a:pt x="114" y="0"/>
                      </a:lnTo>
                      <a:lnTo>
                        <a:pt x="117" y="1"/>
                      </a:lnTo>
                      <a:lnTo>
                        <a:pt x="121" y="4"/>
                      </a:lnTo>
                      <a:lnTo>
                        <a:pt x="124" y="9"/>
                      </a:lnTo>
                      <a:lnTo>
                        <a:pt x="127" y="18"/>
                      </a:lnTo>
                      <a:lnTo>
                        <a:pt x="134" y="41"/>
                      </a:lnTo>
                      <a:lnTo>
                        <a:pt x="145" y="63"/>
                      </a:lnTo>
                      <a:lnTo>
                        <a:pt x="155" y="85"/>
                      </a:lnTo>
                      <a:lnTo>
                        <a:pt x="164" y="107"/>
                      </a:lnTo>
                      <a:lnTo>
                        <a:pt x="171" y="123"/>
                      </a:lnTo>
                      <a:lnTo>
                        <a:pt x="176" y="138"/>
                      </a:lnTo>
                      <a:lnTo>
                        <a:pt x="178" y="146"/>
                      </a:lnTo>
                      <a:lnTo>
                        <a:pt x="178" y="154"/>
                      </a:lnTo>
                      <a:lnTo>
                        <a:pt x="177" y="162"/>
                      </a:lnTo>
                      <a:lnTo>
                        <a:pt x="174" y="171"/>
                      </a:lnTo>
                      <a:lnTo>
                        <a:pt x="171" y="177"/>
                      </a:lnTo>
                      <a:lnTo>
                        <a:pt x="165" y="182"/>
                      </a:lnTo>
                      <a:lnTo>
                        <a:pt x="160" y="186"/>
                      </a:lnTo>
                      <a:lnTo>
                        <a:pt x="154" y="189"/>
                      </a:lnTo>
                      <a:lnTo>
                        <a:pt x="149" y="190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27" y="190"/>
                      </a:lnTo>
                      <a:lnTo>
                        <a:pt x="97" y="185"/>
                      </a:lnTo>
                      <a:lnTo>
                        <a:pt x="71" y="180"/>
                      </a:lnTo>
                      <a:lnTo>
                        <a:pt x="50" y="180"/>
                      </a:lnTo>
                      <a:lnTo>
                        <a:pt x="20" y="174"/>
                      </a:lnTo>
                      <a:lnTo>
                        <a:pt x="14" y="173"/>
                      </a:lnTo>
                      <a:lnTo>
                        <a:pt x="9" y="171"/>
                      </a:lnTo>
                      <a:lnTo>
                        <a:pt x="3" y="168"/>
                      </a:lnTo>
                      <a:lnTo>
                        <a:pt x="1" y="165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3" y="152"/>
                      </a:lnTo>
                      <a:lnTo>
                        <a:pt x="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2" name="Freeform 210"/>
                <p:cNvSpPr>
                  <a:spLocks/>
                </p:cNvSpPr>
                <p:nvPr/>
              </p:nvSpPr>
              <p:spPr bwMode="auto">
                <a:xfrm>
                  <a:off x="3534931" y="2338066"/>
                  <a:ext cx="41391" cy="41319"/>
                </a:xfrm>
                <a:custGeom>
                  <a:avLst/>
                  <a:gdLst/>
                  <a:ahLst/>
                  <a:cxnLst>
                    <a:cxn ang="0">
                      <a:pos x="66" y="79"/>
                    </a:cxn>
                    <a:cxn ang="0">
                      <a:pos x="68" y="66"/>
                    </a:cxn>
                    <a:cxn ang="0">
                      <a:pos x="68" y="53"/>
                    </a:cxn>
                    <a:cxn ang="0">
                      <a:pos x="62" y="46"/>
                    </a:cxn>
                    <a:cxn ang="0">
                      <a:pos x="59" y="45"/>
                    </a:cxn>
                    <a:cxn ang="0">
                      <a:pos x="48" y="52"/>
                    </a:cxn>
                    <a:cxn ang="0">
                      <a:pos x="33" y="63"/>
                    </a:cxn>
                    <a:cxn ang="0">
                      <a:pos x="13" y="70"/>
                    </a:cxn>
                    <a:cxn ang="0">
                      <a:pos x="5" y="71"/>
                    </a:cxn>
                    <a:cxn ang="0">
                      <a:pos x="2" y="68"/>
                    </a:cxn>
                    <a:cxn ang="0">
                      <a:pos x="13" y="50"/>
                    </a:cxn>
                    <a:cxn ang="0">
                      <a:pos x="33" y="23"/>
                    </a:cxn>
                    <a:cxn ang="0">
                      <a:pos x="43" y="6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62" y="6"/>
                    </a:cxn>
                    <a:cxn ang="0">
                      <a:pos x="74" y="13"/>
                    </a:cxn>
                    <a:cxn ang="0">
                      <a:pos x="90" y="17"/>
                    </a:cxn>
                    <a:cxn ang="0">
                      <a:pos x="101" y="26"/>
                    </a:cxn>
                    <a:cxn ang="0">
                      <a:pos x="112" y="43"/>
                    </a:cxn>
                    <a:cxn ang="0">
                      <a:pos x="125" y="67"/>
                    </a:cxn>
                    <a:cxn ang="0">
                      <a:pos x="128" y="83"/>
                    </a:cxn>
                    <a:cxn ang="0">
                      <a:pos x="127" y="92"/>
                    </a:cxn>
                    <a:cxn ang="0">
                      <a:pos x="125" y="100"/>
                    </a:cxn>
                    <a:cxn ang="0">
                      <a:pos x="118" y="106"/>
                    </a:cxn>
                    <a:cxn ang="0">
                      <a:pos x="103" y="112"/>
                    </a:cxn>
                    <a:cxn ang="0">
                      <a:pos x="73" y="123"/>
                    </a:cxn>
                    <a:cxn ang="0">
                      <a:pos x="49" y="132"/>
                    </a:cxn>
                    <a:cxn ang="0">
                      <a:pos x="40" y="131"/>
                    </a:cxn>
                    <a:cxn ang="0">
                      <a:pos x="39" y="123"/>
                    </a:cxn>
                    <a:cxn ang="0">
                      <a:pos x="44" y="114"/>
                    </a:cxn>
                    <a:cxn ang="0">
                      <a:pos x="64" y="84"/>
                    </a:cxn>
                  </a:cxnLst>
                  <a:rect l="0" t="0" r="r" b="b"/>
                  <a:pathLst>
                    <a:path w="128" h="132">
                      <a:moveTo>
                        <a:pt x="64" y="84"/>
                      </a:moveTo>
                      <a:lnTo>
                        <a:pt x="66" y="79"/>
                      </a:lnTo>
                      <a:lnTo>
                        <a:pt x="68" y="74"/>
                      </a:lnTo>
                      <a:lnTo>
                        <a:pt x="68" y="66"/>
                      </a:lnTo>
                      <a:lnTo>
                        <a:pt x="68" y="59"/>
                      </a:lnTo>
                      <a:lnTo>
                        <a:pt x="68" y="53"/>
                      </a:lnTo>
                      <a:lnTo>
                        <a:pt x="65" y="48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5"/>
                      </a:lnTo>
                      <a:lnTo>
                        <a:pt x="55" y="46"/>
                      </a:lnTo>
                      <a:lnTo>
                        <a:pt x="48" y="52"/>
                      </a:lnTo>
                      <a:lnTo>
                        <a:pt x="40" y="59"/>
                      </a:lnTo>
                      <a:lnTo>
                        <a:pt x="33" y="63"/>
                      </a:lnTo>
                      <a:lnTo>
                        <a:pt x="20" y="68"/>
                      </a:lnTo>
                      <a:lnTo>
                        <a:pt x="13" y="70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0"/>
                      </a:lnTo>
                      <a:lnTo>
                        <a:pt x="2" y="68"/>
                      </a:lnTo>
                      <a:lnTo>
                        <a:pt x="0" y="67"/>
                      </a:lnTo>
                      <a:lnTo>
                        <a:pt x="13" y="50"/>
                      </a:lnTo>
                      <a:lnTo>
                        <a:pt x="29" y="31"/>
                      </a:lnTo>
                      <a:lnTo>
                        <a:pt x="33" y="23"/>
                      </a:lnTo>
                      <a:lnTo>
                        <a:pt x="39" y="11"/>
                      </a:lnTo>
                      <a:lnTo>
                        <a:pt x="43" y="6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62" y="6"/>
                      </a:lnTo>
                      <a:lnTo>
                        <a:pt x="68" y="10"/>
                      </a:lnTo>
                      <a:lnTo>
                        <a:pt x="74" y="13"/>
                      </a:lnTo>
                      <a:lnTo>
                        <a:pt x="83" y="15"/>
                      </a:lnTo>
                      <a:lnTo>
                        <a:pt x="90" y="17"/>
                      </a:lnTo>
                      <a:lnTo>
                        <a:pt x="96" y="20"/>
                      </a:lnTo>
                      <a:lnTo>
                        <a:pt x="101" y="26"/>
                      </a:lnTo>
                      <a:lnTo>
                        <a:pt x="105" y="31"/>
                      </a:lnTo>
                      <a:lnTo>
                        <a:pt x="112" y="43"/>
                      </a:lnTo>
                      <a:lnTo>
                        <a:pt x="118" y="55"/>
                      </a:lnTo>
                      <a:lnTo>
                        <a:pt x="125" y="67"/>
                      </a:lnTo>
                      <a:lnTo>
                        <a:pt x="127" y="79"/>
                      </a:lnTo>
                      <a:lnTo>
                        <a:pt x="128" y="83"/>
                      </a:lnTo>
                      <a:lnTo>
                        <a:pt x="128" y="88"/>
                      </a:lnTo>
                      <a:lnTo>
                        <a:pt x="127" y="92"/>
                      </a:lnTo>
                      <a:lnTo>
                        <a:pt x="126" y="96"/>
                      </a:lnTo>
                      <a:lnTo>
                        <a:pt x="125" y="100"/>
                      </a:lnTo>
                      <a:lnTo>
                        <a:pt x="122" y="103"/>
                      </a:lnTo>
                      <a:lnTo>
                        <a:pt x="118" y="106"/>
                      </a:lnTo>
                      <a:lnTo>
                        <a:pt x="114" y="109"/>
                      </a:lnTo>
                      <a:lnTo>
                        <a:pt x="103" y="112"/>
                      </a:lnTo>
                      <a:lnTo>
                        <a:pt x="90" y="116"/>
                      </a:lnTo>
                      <a:lnTo>
                        <a:pt x="73" y="123"/>
                      </a:lnTo>
                      <a:lnTo>
                        <a:pt x="56" y="131"/>
                      </a:lnTo>
                      <a:lnTo>
                        <a:pt x="49" y="132"/>
                      </a:lnTo>
                      <a:lnTo>
                        <a:pt x="43" y="132"/>
                      </a:lnTo>
                      <a:lnTo>
                        <a:pt x="40" y="131"/>
                      </a:lnTo>
                      <a:lnTo>
                        <a:pt x="39" y="127"/>
                      </a:lnTo>
                      <a:lnTo>
                        <a:pt x="39" y="123"/>
                      </a:lnTo>
                      <a:lnTo>
                        <a:pt x="40" y="118"/>
                      </a:lnTo>
                      <a:lnTo>
                        <a:pt x="44" y="114"/>
                      </a:lnTo>
                      <a:lnTo>
                        <a:pt x="48" y="109"/>
                      </a:lnTo>
                      <a:lnTo>
                        <a:pt x="64" y="84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3" name="Freeform 211"/>
                <p:cNvSpPr>
                  <a:spLocks/>
                </p:cNvSpPr>
                <p:nvPr/>
              </p:nvSpPr>
              <p:spPr bwMode="auto">
                <a:xfrm>
                  <a:off x="3585378" y="2325546"/>
                  <a:ext cx="31044" cy="36310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29" y="56"/>
                    </a:cxn>
                    <a:cxn ang="0">
                      <a:pos x="39" y="51"/>
                    </a:cxn>
                    <a:cxn ang="0">
                      <a:pos x="46" y="43"/>
                    </a:cxn>
                    <a:cxn ang="0">
                      <a:pos x="53" y="34"/>
                    </a:cxn>
                    <a:cxn ang="0">
                      <a:pos x="59" y="25"/>
                    </a:cxn>
                    <a:cxn ang="0">
                      <a:pos x="72" y="11"/>
                    </a:cxn>
                    <a:cxn ang="0">
                      <a:pos x="77" y="5"/>
                    </a:cxn>
                    <a:cxn ang="0">
                      <a:pos x="84" y="1"/>
                    </a:cxn>
                    <a:cxn ang="0">
                      <a:pos x="85" y="0"/>
                    </a:cxn>
                    <a:cxn ang="0">
                      <a:pos x="88" y="1"/>
                    </a:cxn>
                    <a:cxn ang="0">
                      <a:pos x="89" y="3"/>
                    </a:cxn>
                    <a:cxn ang="0">
                      <a:pos x="90" y="5"/>
                    </a:cxn>
                    <a:cxn ang="0">
                      <a:pos x="93" y="17"/>
                    </a:cxn>
                    <a:cxn ang="0">
                      <a:pos x="94" y="27"/>
                    </a:cxn>
                    <a:cxn ang="0">
                      <a:pos x="94" y="31"/>
                    </a:cxn>
                    <a:cxn ang="0">
                      <a:pos x="93" y="36"/>
                    </a:cxn>
                    <a:cxn ang="0">
                      <a:pos x="90" y="40"/>
                    </a:cxn>
                    <a:cxn ang="0">
                      <a:pos x="85" y="46"/>
                    </a:cxn>
                    <a:cxn ang="0">
                      <a:pos x="71" y="57"/>
                    </a:cxn>
                    <a:cxn ang="0">
                      <a:pos x="57" y="70"/>
                    </a:cxn>
                    <a:cxn ang="0">
                      <a:pos x="50" y="77"/>
                    </a:cxn>
                    <a:cxn ang="0">
                      <a:pos x="44" y="83"/>
                    </a:cxn>
                    <a:cxn ang="0">
                      <a:pos x="39" y="90"/>
                    </a:cxn>
                    <a:cxn ang="0">
                      <a:pos x="33" y="97"/>
                    </a:cxn>
                    <a:cxn ang="0">
                      <a:pos x="29" y="103"/>
                    </a:cxn>
                    <a:cxn ang="0">
                      <a:pos x="24" y="108"/>
                    </a:cxn>
                    <a:cxn ang="0">
                      <a:pos x="18" y="112"/>
                    </a:cxn>
                    <a:cxn ang="0">
                      <a:pos x="13" y="114"/>
                    </a:cxn>
                    <a:cxn ang="0">
                      <a:pos x="6" y="114"/>
                    </a:cxn>
                    <a:cxn ang="0">
                      <a:pos x="2" y="112"/>
                    </a:cxn>
                    <a:cxn ang="0">
                      <a:pos x="1" y="108"/>
                    </a:cxn>
                    <a:cxn ang="0">
                      <a:pos x="0" y="104"/>
                    </a:cxn>
                    <a:cxn ang="0">
                      <a:pos x="1" y="93"/>
                    </a:cxn>
                    <a:cxn ang="0">
                      <a:pos x="2" y="84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94" h="114">
                      <a:moveTo>
                        <a:pt x="18" y="61"/>
                      </a:moveTo>
                      <a:lnTo>
                        <a:pt x="29" y="56"/>
                      </a:lnTo>
                      <a:lnTo>
                        <a:pt x="39" y="51"/>
                      </a:lnTo>
                      <a:lnTo>
                        <a:pt x="46" y="43"/>
                      </a:lnTo>
                      <a:lnTo>
                        <a:pt x="53" y="34"/>
                      </a:lnTo>
                      <a:lnTo>
                        <a:pt x="59" y="25"/>
                      </a:lnTo>
                      <a:lnTo>
                        <a:pt x="72" y="11"/>
                      </a:lnTo>
                      <a:lnTo>
                        <a:pt x="77" y="5"/>
                      </a:lnTo>
                      <a:lnTo>
                        <a:pt x="84" y="1"/>
                      </a:lnTo>
                      <a:lnTo>
                        <a:pt x="85" y="0"/>
                      </a:lnTo>
                      <a:lnTo>
                        <a:pt x="88" y="1"/>
                      </a:lnTo>
                      <a:lnTo>
                        <a:pt x="89" y="3"/>
                      </a:lnTo>
                      <a:lnTo>
                        <a:pt x="90" y="5"/>
                      </a:lnTo>
                      <a:lnTo>
                        <a:pt x="93" y="17"/>
                      </a:lnTo>
                      <a:lnTo>
                        <a:pt x="94" y="27"/>
                      </a:lnTo>
                      <a:lnTo>
                        <a:pt x="94" y="31"/>
                      </a:lnTo>
                      <a:lnTo>
                        <a:pt x="93" y="36"/>
                      </a:lnTo>
                      <a:lnTo>
                        <a:pt x="90" y="40"/>
                      </a:lnTo>
                      <a:lnTo>
                        <a:pt x="85" y="46"/>
                      </a:lnTo>
                      <a:lnTo>
                        <a:pt x="71" y="57"/>
                      </a:lnTo>
                      <a:lnTo>
                        <a:pt x="57" y="70"/>
                      </a:lnTo>
                      <a:lnTo>
                        <a:pt x="50" y="77"/>
                      </a:lnTo>
                      <a:lnTo>
                        <a:pt x="44" y="83"/>
                      </a:lnTo>
                      <a:lnTo>
                        <a:pt x="39" y="90"/>
                      </a:lnTo>
                      <a:lnTo>
                        <a:pt x="33" y="97"/>
                      </a:lnTo>
                      <a:lnTo>
                        <a:pt x="29" y="103"/>
                      </a:lnTo>
                      <a:lnTo>
                        <a:pt x="24" y="108"/>
                      </a:lnTo>
                      <a:lnTo>
                        <a:pt x="18" y="112"/>
                      </a:lnTo>
                      <a:lnTo>
                        <a:pt x="13" y="114"/>
                      </a:lnTo>
                      <a:lnTo>
                        <a:pt x="6" y="114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93"/>
                      </a:lnTo>
                      <a:lnTo>
                        <a:pt x="2" y="84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4" name="Freeform 212"/>
                <p:cNvSpPr>
                  <a:spLocks/>
                </p:cNvSpPr>
                <p:nvPr/>
              </p:nvSpPr>
              <p:spPr bwMode="auto">
                <a:xfrm>
                  <a:off x="3577617" y="2340571"/>
                  <a:ext cx="62087" cy="92654"/>
                </a:xfrm>
                <a:custGeom>
                  <a:avLst/>
                  <a:gdLst/>
                  <a:ahLst/>
                  <a:cxnLst>
                    <a:cxn ang="0">
                      <a:pos x="111" y="204"/>
                    </a:cxn>
                    <a:cxn ang="0">
                      <a:pos x="129" y="172"/>
                    </a:cxn>
                    <a:cxn ang="0">
                      <a:pos x="142" y="155"/>
                    </a:cxn>
                    <a:cxn ang="0">
                      <a:pos x="154" y="147"/>
                    </a:cxn>
                    <a:cxn ang="0">
                      <a:pos x="162" y="142"/>
                    </a:cxn>
                    <a:cxn ang="0">
                      <a:pos x="165" y="138"/>
                    </a:cxn>
                    <a:cxn ang="0">
                      <a:pos x="168" y="107"/>
                    </a:cxn>
                    <a:cxn ang="0">
                      <a:pos x="169" y="59"/>
                    </a:cxn>
                    <a:cxn ang="0">
                      <a:pos x="173" y="37"/>
                    </a:cxn>
                    <a:cxn ang="0">
                      <a:pos x="180" y="24"/>
                    </a:cxn>
                    <a:cxn ang="0">
                      <a:pos x="187" y="14"/>
                    </a:cxn>
                    <a:cxn ang="0">
                      <a:pos x="191" y="5"/>
                    </a:cxn>
                    <a:cxn ang="0">
                      <a:pos x="190" y="0"/>
                    </a:cxn>
                    <a:cxn ang="0">
                      <a:pos x="177" y="2"/>
                    </a:cxn>
                    <a:cxn ang="0">
                      <a:pos x="160" y="10"/>
                    </a:cxn>
                    <a:cxn ang="0">
                      <a:pos x="133" y="29"/>
                    </a:cxn>
                    <a:cxn ang="0">
                      <a:pos x="132" y="32"/>
                    </a:cxn>
                    <a:cxn ang="0">
                      <a:pos x="136" y="35"/>
                    </a:cxn>
                    <a:cxn ang="0">
                      <a:pos x="142" y="40"/>
                    </a:cxn>
                    <a:cxn ang="0">
                      <a:pos x="147" y="53"/>
                    </a:cxn>
                    <a:cxn ang="0">
                      <a:pos x="149" y="59"/>
                    </a:cxn>
                    <a:cxn ang="0">
                      <a:pos x="146" y="66"/>
                    </a:cxn>
                    <a:cxn ang="0">
                      <a:pos x="132" y="82"/>
                    </a:cxn>
                    <a:cxn ang="0">
                      <a:pos x="118" y="95"/>
                    </a:cxn>
                    <a:cxn ang="0">
                      <a:pos x="112" y="104"/>
                    </a:cxn>
                    <a:cxn ang="0">
                      <a:pos x="111" y="111"/>
                    </a:cxn>
                    <a:cxn ang="0">
                      <a:pos x="120" y="117"/>
                    </a:cxn>
                    <a:cxn ang="0">
                      <a:pos x="124" y="121"/>
                    </a:cxn>
                    <a:cxn ang="0">
                      <a:pos x="127" y="128"/>
                    </a:cxn>
                    <a:cxn ang="0">
                      <a:pos x="121" y="136"/>
                    </a:cxn>
                    <a:cxn ang="0">
                      <a:pos x="112" y="143"/>
                    </a:cxn>
                    <a:cxn ang="0">
                      <a:pos x="93" y="155"/>
                    </a:cxn>
                    <a:cxn ang="0">
                      <a:pos x="68" y="178"/>
                    </a:cxn>
                    <a:cxn ang="0">
                      <a:pos x="49" y="203"/>
                    </a:cxn>
                    <a:cxn ang="0">
                      <a:pos x="33" y="224"/>
                    </a:cxn>
                    <a:cxn ang="0">
                      <a:pos x="20" y="238"/>
                    </a:cxn>
                    <a:cxn ang="0">
                      <a:pos x="6" y="268"/>
                    </a:cxn>
                    <a:cxn ang="0">
                      <a:pos x="1" y="282"/>
                    </a:cxn>
                    <a:cxn ang="0">
                      <a:pos x="0" y="290"/>
                    </a:cxn>
                    <a:cxn ang="0">
                      <a:pos x="4" y="296"/>
                    </a:cxn>
                    <a:cxn ang="0">
                      <a:pos x="14" y="299"/>
                    </a:cxn>
                    <a:cxn ang="0">
                      <a:pos x="28" y="294"/>
                    </a:cxn>
                    <a:cxn ang="0">
                      <a:pos x="50" y="278"/>
                    </a:cxn>
                    <a:cxn ang="0">
                      <a:pos x="73" y="256"/>
                    </a:cxn>
                    <a:cxn ang="0">
                      <a:pos x="84" y="242"/>
                    </a:cxn>
                    <a:cxn ang="0">
                      <a:pos x="99" y="230"/>
                    </a:cxn>
                  </a:cxnLst>
                  <a:rect l="0" t="0" r="r" b="b"/>
                  <a:pathLst>
                    <a:path w="191" h="299">
                      <a:moveTo>
                        <a:pt x="99" y="221"/>
                      </a:moveTo>
                      <a:lnTo>
                        <a:pt x="111" y="204"/>
                      </a:lnTo>
                      <a:lnTo>
                        <a:pt x="124" y="182"/>
                      </a:lnTo>
                      <a:lnTo>
                        <a:pt x="129" y="172"/>
                      </a:lnTo>
                      <a:lnTo>
                        <a:pt x="136" y="163"/>
                      </a:lnTo>
                      <a:lnTo>
                        <a:pt x="142" y="155"/>
                      </a:lnTo>
                      <a:lnTo>
                        <a:pt x="149" y="150"/>
                      </a:lnTo>
                      <a:lnTo>
                        <a:pt x="154" y="147"/>
                      </a:lnTo>
                      <a:lnTo>
                        <a:pt x="159" y="145"/>
                      </a:lnTo>
                      <a:lnTo>
                        <a:pt x="162" y="142"/>
                      </a:lnTo>
                      <a:lnTo>
                        <a:pt x="164" y="141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68" y="107"/>
                      </a:lnTo>
                      <a:lnTo>
                        <a:pt x="168" y="75"/>
                      </a:lnTo>
                      <a:lnTo>
                        <a:pt x="169" y="59"/>
                      </a:lnTo>
                      <a:lnTo>
                        <a:pt x="172" y="44"/>
                      </a:lnTo>
                      <a:lnTo>
                        <a:pt x="173" y="37"/>
                      </a:lnTo>
                      <a:lnTo>
                        <a:pt x="176" y="31"/>
                      </a:lnTo>
                      <a:lnTo>
                        <a:pt x="180" y="24"/>
                      </a:lnTo>
                      <a:lnTo>
                        <a:pt x="184" y="19"/>
                      </a:lnTo>
                      <a:lnTo>
                        <a:pt x="187" y="14"/>
                      </a:lnTo>
                      <a:lnTo>
                        <a:pt x="190" y="10"/>
                      </a:lnTo>
                      <a:lnTo>
                        <a:pt x="191" y="5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7" y="2"/>
                      </a:lnTo>
                      <a:lnTo>
                        <a:pt x="169" y="5"/>
                      </a:lnTo>
                      <a:lnTo>
                        <a:pt x="160" y="10"/>
                      </a:lnTo>
                      <a:lnTo>
                        <a:pt x="145" y="20"/>
                      </a:lnTo>
                      <a:lnTo>
                        <a:pt x="133" y="29"/>
                      </a:lnTo>
                      <a:lnTo>
                        <a:pt x="132" y="31"/>
                      </a:lnTo>
                      <a:lnTo>
                        <a:pt x="132" y="32"/>
                      </a:lnTo>
                      <a:lnTo>
                        <a:pt x="133" y="33"/>
                      </a:lnTo>
                      <a:lnTo>
                        <a:pt x="136" y="35"/>
                      </a:lnTo>
                      <a:lnTo>
                        <a:pt x="140" y="37"/>
                      </a:lnTo>
                      <a:lnTo>
                        <a:pt x="142" y="40"/>
                      </a:lnTo>
                      <a:lnTo>
                        <a:pt x="145" y="46"/>
                      </a:lnTo>
                      <a:lnTo>
                        <a:pt x="147" y="53"/>
                      </a:lnTo>
                      <a:lnTo>
                        <a:pt x="149" y="55"/>
                      </a:lnTo>
                      <a:lnTo>
                        <a:pt x="149" y="59"/>
                      </a:lnTo>
                      <a:lnTo>
                        <a:pt x="147" y="62"/>
                      </a:lnTo>
                      <a:lnTo>
                        <a:pt x="146" y="66"/>
                      </a:lnTo>
                      <a:lnTo>
                        <a:pt x="140" y="75"/>
                      </a:lnTo>
                      <a:lnTo>
                        <a:pt x="132" y="82"/>
                      </a:lnTo>
                      <a:lnTo>
                        <a:pt x="125" y="88"/>
                      </a:lnTo>
                      <a:lnTo>
                        <a:pt x="118" y="95"/>
                      </a:lnTo>
                      <a:lnTo>
                        <a:pt x="115" y="99"/>
                      </a:lnTo>
                      <a:lnTo>
                        <a:pt x="112" y="104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5" y="115"/>
                      </a:lnTo>
                      <a:lnTo>
                        <a:pt x="120" y="117"/>
                      </a:lnTo>
                      <a:lnTo>
                        <a:pt x="123" y="119"/>
                      </a:lnTo>
                      <a:lnTo>
                        <a:pt x="124" y="121"/>
                      </a:lnTo>
                      <a:lnTo>
                        <a:pt x="125" y="124"/>
                      </a:lnTo>
                      <a:lnTo>
                        <a:pt x="127" y="128"/>
                      </a:lnTo>
                      <a:lnTo>
                        <a:pt x="125" y="132"/>
                      </a:lnTo>
                      <a:lnTo>
                        <a:pt x="121" y="136"/>
                      </a:lnTo>
                      <a:lnTo>
                        <a:pt x="118" y="139"/>
                      </a:lnTo>
                      <a:lnTo>
                        <a:pt x="112" y="143"/>
                      </a:lnTo>
                      <a:lnTo>
                        <a:pt x="101" y="150"/>
                      </a:lnTo>
                      <a:lnTo>
                        <a:pt x="93" y="155"/>
                      </a:lnTo>
                      <a:lnTo>
                        <a:pt x="80" y="167"/>
                      </a:lnTo>
                      <a:lnTo>
                        <a:pt x="68" y="178"/>
                      </a:lnTo>
                      <a:lnTo>
                        <a:pt x="59" y="190"/>
                      </a:lnTo>
                      <a:lnTo>
                        <a:pt x="49" y="203"/>
                      </a:lnTo>
                      <a:lnTo>
                        <a:pt x="41" y="213"/>
                      </a:lnTo>
                      <a:lnTo>
                        <a:pt x="33" y="224"/>
                      </a:lnTo>
                      <a:lnTo>
                        <a:pt x="27" y="230"/>
                      </a:lnTo>
                      <a:lnTo>
                        <a:pt x="20" y="238"/>
                      </a:lnTo>
                      <a:lnTo>
                        <a:pt x="14" y="252"/>
                      </a:lnTo>
                      <a:lnTo>
                        <a:pt x="6" y="268"/>
                      </a:lnTo>
                      <a:lnTo>
                        <a:pt x="4" y="274"/>
                      </a:lnTo>
                      <a:lnTo>
                        <a:pt x="1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lnTo>
                        <a:pt x="1" y="294"/>
                      </a:lnTo>
                      <a:lnTo>
                        <a:pt x="4" y="296"/>
                      </a:lnTo>
                      <a:lnTo>
                        <a:pt x="9" y="299"/>
                      </a:lnTo>
                      <a:lnTo>
                        <a:pt x="14" y="299"/>
                      </a:lnTo>
                      <a:lnTo>
                        <a:pt x="22" y="296"/>
                      </a:lnTo>
                      <a:lnTo>
                        <a:pt x="28" y="294"/>
                      </a:lnTo>
                      <a:lnTo>
                        <a:pt x="41" y="285"/>
                      </a:lnTo>
                      <a:lnTo>
                        <a:pt x="50" y="278"/>
                      </a:lnTo>
                      <a:lnTo>
                        <a:pt x="62" y="266"/>
                      </a:lnTo>
                      <a:lnTo>
                        <a:pt x="73" y="256"/>
                      </a:lnTo>
                      <a:lnTo>
                        <a:pt x="79" y="250"/>
                      </a:lnTo>
                      <a:lnTo>
                        <a:pt x="84" y="242"/>
                      </a:lnTo>
                      <a:lnTo>
                        <a:pt x="92" y="235"/>
                      </a:lnTo>
                      <a:lnTo>
                        <a:pt x="99" y="230"/>
                      </a:lnTo>
                      <a:lnTo>
                        <a:pt x="99" y="221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5" name="Freeform 213"/>
                <p:cNvSpPr>
                  <a:spLocks/>
                </p:cNvSpPr>
                <p:nvPr/>
              </p:nvSpPr>
              <p:spPr bwMode="auto">
                <a:xfrm>
                  <a:off x="3628062" y="2395662"/>
                  <a:ext cx="11642" cy="3255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67"/>
                    </a:cxn>
                    <a:cxn ang="0">
                      <a:pos x="2" y="52"/>
                    </a:cxn>
                    <a:cxn ang="0">
                      <a:pos x="3" y="36"/>
                    </a:cxn>
                    <a:cxn ang="0">
                      <a:pos x="5" y="20"/>
                    </a:cxn>
                    <a:cxn ang="0">
                      <a:pos x="5" y="17"/>
                    </a:cxn>
                    <a:cxn ang="0">
                      <a:pos x="7" y="11"/>
                    </a:cxn>
                    <a:cxn ang="0">
                      <a:pos x="10" y="7"/>
                    </a:cxn>
                    <a:cxn ang="0">
                      <a:pos x="14" y="4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9" y="0"/>
                    </a:cxn>
                    <a:cxn ang="0">
                      <a:pos x="33" y="2"/>
                    </a:cxn>
                    <a:cxn ang="0">
                      <a:pos x="36" y="5"/>
                    </a:cxn>
                    <a:cxn ang="0">
                      <a:pos x="37" y="7"/>
                    </a:cxn>
                    <a:cxn ang="0">
                      <a:pos x="37" y="13"/>
                    </a:cxn>
                    <a:cxn ang="0">
                      <a:pos x="37" y="17"/>
                    </a:cxn>
                    <a:cxn ang="0">
                      <a:pos x="37" y="26"/>
                    </a:cxn>
                    <a:cxn ang="0">
                      <a:pos x="36" y="33"/>
                    </a:cxn>
                    <a:cxn ang="0">
                      <a:pos x="36" y="48"/>
                    </a:cxn>
                    <a:cxn ang="0">
                      <a:pos x="34" y="62"/>
                    </a:cxn>
                    <a:cxn ang="0">
                      <a:pos x="34" y="76"/>
                    </a:cxn>
                    <a:cxn ang="0">
                      <a:pos x="32" y="90"/>
                    </a:cxn>
                    <a:cxn ang="0">
                      <a:pos x="32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3" y="105"/>
                    </a:cxn>
                    <a:cxn ang="0">
                      <a:pos x="16" y="105"/>
                    </a:cxn>
                    <a:cxn ang="0">
                      <a:pos x="10" y="103"/>
                    </a:cxn>
                    <a:cxn ang="0">
                      <a:pos x="7" y="102"/>
                    </a:cxn>
                    <a:cxn ang="0">
                      <a:pos x="5" y="99"/>
                    </a:cxn>
                    <a:cxn ang="0">
                      <a:pos x="3" y="97"/>
                    </a:cxn>
                    <a:cxn ang="0">
                      <a:pos x="2" y="9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105">
                      <a:moveTo>
                        <a:pt x="0" y="83"/>
                      </a:moveTo>
                      <a:lnTo>
                        <a:pt x="1" y="67"/>
                      </a:lnTo>
                      <a:lnTo>
                        <a:pt x="2" y="52"/>
                      </a:lnTo>
                      <a:lnTo>
                        <a:pt x="3" y="36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11"/>
                      </a:lnTo>
                      <a:lnTo>
                        <a:pt x="10" y="7"/>
                      </a:lnTo>
                      <a:lnTo>
                        <a:pt x="14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7" y="13"/>
                      </a:lnTo>
                      <a:lnTo>
                        <a:pt x="37" y="17"/>
                      </a:lnTo>
                      <a:lnTo>
                        <a:pt x="37" y="26"/>
                      </a:lnTo>
                      <a:lnTo>
                        <a:pt x="36" y="33"/>
                      </a:lnTo>
                      <a:lnTo>
                        <a:pt x="36" y="48"/>
                      </a:lnTo>
                      <a:lnTo>
                        <a:pt x="34" y="62"/>
                      </a:lnTo>
                      <a:lnTo>
                        <a:pt x="34" y="76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3" y="105"/>
                      </a:lnTo>
                      <a:lnTo>
                        <a:pt x="16" y="105"/>
                      </a:lnTo>
                      <a:lnTo>
                        <a:pt x="10" y="103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3" y="97"/>
                      </a:lnTo>
                      <a:lnTo>
                        <a:pt x="2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6" name="Freeform 214"/>
                <p:cNvSpPr>
                  <a:spLocks/>
                </p:cNvSpPr>
                <p:nvPr/>
              </p:nvSpPr>
              <p:spPr bwMode="auto">
                <a:xfrm>
                  <a:off x="3647465" y="2338066"/>
                  <a:ext cx="32338" cy="37562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4" y="75"/>
                    </a:cxn>
                    <a:cxn ang="0">
                      <a:pos x="8" y="68"/>
                    </a:cxn>
                    <a:cxn ang="0">
                      <a:pos x="12" y="62"/>
                    </a:cxn>
                    <a:cxn ang="0">
                      <a:pos x="17" y="55"/>
                    </a:cxn>
                    <a:cxn ang="0">
                      <a:pos x="22" y="49"/>
                    </a:cxn>
                    <a:cxn ang="0">
                      <a:pos x="27" y="45"/>
                    </a:cxn>
                    <a:cxn ang="0">
                      <a:pos x="32" y="43"/>
                    </a:cxn>
                    <a:cxn ang="0">
                      <a:pos x="43" y="39"/>
                    </a:cxn>
                    <a:cxn ang="0">
                      <a:pos x="51" y="32"/>
                    </a:cxn>
                    <a:cxn ang="0">
                      <a:pos x="58" y="26"/>
                    </a:cxn>
                    <a:cxn ang="0">
                      <a:pos x="66" y="18"/>
                    </a:cxn>
                    <a:cxn ang="0">
                      <a:pos x="79" y="8"/>
                    </a:cxn>
                    <a:cxn ang="0">
                      <a:pos x="91" y="1"/>
                    </a:cxn>
                    <a:cxn ang="0">
                      <a:pos x="92" y="0"/>
                    </a:cxn>
                    <a:cxn ang="0">
                      <a:pos x="95" y="1"/>
                    </a:cxn>
                    <a:cxn ang="0">
                      <a:pos x="96" y="1"/>
                    </a:cxn>
                    <a:cxn ang="0">
                      <a:pos x="97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6" y="32"/>
                    </a:cxn>
                    <a:cxn ang="0">
                      <a:pos x="95" y="44"/>
                    </a:cxn>
                    <a:cxn ang="0">
                      <a:pos x="92" y="55"/>
                    </a:cxn>
                    <a:cxn ang="0">
                      <a:pos x="89" y="67"/>
                    </a:cxn>
                    <a:cxn ang="0">
                      <a:pos x="87" y="70"/>
                    </a:cxn>
                    <a:cxn ang="0">
                      <a:pos x="85" y="72"/>
                    </a:cxn>
                    <a:cxn ang="0">
                      <a:pos x="82" y="74"/>
                    </a:cxn>
                    <a:cxn ang="0">
                      <a:pos x="79" y="75"/>
                    </a:cxn>
                    <a:cxn ang="0">
                      <a:pos x="71" y="75"/>
                    </a:cxn>
                    <a:cxn ang="0">
                      <a:pos x="62" y="74"/>
                    </a:cxn>
                    <a:cxn ang="0">
                      <a:pos x="53" y="74"/>
                    </a:cxn>
                    <a:cxn ang="0">
                      <a:pos x="45" y="76"/>
                    </a:cxn>
                    <a:cxn ang="0">
                      <a:pos x="41" y="77"/>
                    </a:cxn>
                    <a:cxn ang="0">
                      <a:pos x="39" y="81"/>
                    </a:cxn>
                    <a:cxn ang="0">
                      <a:pos x="36" y="85"/>
                    </a:cxn>
                    <a:cxn ang="0">
                      <a:pos x="34" y="90"/>
                    </a:cxn>
                    <a:cxn ang="0">
                      <a:pos x="31" y="103"/>
                    </a:cxn>
                    <a:cxn ang="0">
                      <a:pos x="25" y="116"/>
                    </a:cxn>
                    <a:cxn ang="0">
                      <a:pos x="21" y="120"/>
                    </a:cxn>
                    <a:cxn ang="0">
                      <a:pos x="18" y="123"/>
                    </a:cxn>
                    <a:cxn ang="0">
                      <a:pos x="14" y="123"/>
                    </a:cxn>
                    <a:cxn ang="0">
                      <a:pos x="12" y="122"/>
                    </a:cxn>
                    <a:cxn ang="0">
                      <a:pos x="6" y="115"/>
                    </a:cxn>
                    <a:cxn ang="0">
                      <a:pos x="3" y="105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8" h="123">
                      <a:moveTo>
                        <a:pt x="0" y="88"/>
                      </a:moveTo>
                      <a:lnTo>
                        <a:pt x="1" y="81"/>
                      </a:lnTo>
                      <a:lnTo>
                        <a:pt x="4" y="75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7" y="55"/>
                      </a:lnTo>
                      <a:lnTo>
                        <a:pt x="22" y="49"/>
                      </a:lnTo>
                      <a:lnTo>
                        <a:pt x="27" y="45"/>
                      </a:lnTo>
                      <a:lnTo>
                        <a:pt x="32" y="43"/>
                      </a:lnTo>
                      <a:lnTo>
                        <a:pt x="43" y="39"/>
                      </a:lnTo>
                      <a:lnTo>
                        <a:pt x="51" y="32"/>
                      </a:lnTo>
                      <a:lnTo>
                        <a:pt x="58" y="26"/>
                      </a:lnTo>
                      <a:lnTo>
                        <a:pt x="66" y="18"/>
                      </a:lnTo>
                      <a:lnTo>
                        <a:pt x="79" y="8"/>
                      </a:lnTo>
                      <a:lnTo>
                        <a:pt x="91" y="1"/>
                      </a:lnTo>
                      <a:lnTo>
                        <a:pt x="92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6" y="32"/>
                      </a:lnTo>
                      <a:lnTo>
                        <a:pt x="95" y="44"/>
                      </a:lnTo>
                      <a:lnTo>
                        <a:pt x="92" y="55"/>
                      </a:lnTo>
                      <a:lnTo>
                        <a:pt x="89" y="67"/>
                      </a:lnTo>
                      <a:lnTo>
                        <a:pt x="87" y="70"/>
                      </a:lnTo>
                      <a:lnTo>
                        <a:pt x="85" y="72"/>
                      </a:lnTo>
                      <a:lnTo>
                        <a:pt x="82" y="74"/>
                      </a:lnTo>
                      <a:lnTo>
                        <a:pt x="79" y="75"/>
                      </a:lnTo>
                      <a:lnTo>
                        <a:pt x="71" y="75"/>
                      </a:lnTo>
                      <a:lnTo>
                        <a:pt x="62" y="74"/>
                      </a:lnTo>
                      <a:lnTo>
                        <a:pt x="53" y="74"/>
                      </a:lnTo>
                      <a:lnTo>
                        <a:pt x="45" y="76"/>
                      </a:lnTo>
                      <a:lnTo>
                        <a:pt x="41" y="77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4" y="90"/>
                      </a:lnTo>
                      <a:lnTo>
                        <a:pt x="31" y="103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18" y="123"/>
                      </a:lnTo>
                      <a:lnTo>
                        <a:pt x="14" y="123"/>
                      </a:lnTo>
                      <a:lnTo>
                        <a:pt x="12" y="122"/>
                      </a:lnTo>
                      <a:lnTo>
                        <a:pt x="6" y="115"/>
                      </a:lnTo>
                      <a:lnTo>
                        <a:pt x="3" y="105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1" name="Freeform 217"/>
              <p:cNvSpPr>
                <a:spLocks/>
              </p:cNvSpPr>
              <p:nvPr/>
            </p:nvSpPr>
            <p:spPr bwMode="auto">
              <a:xfrm>
                <a:off x="3387591" y="3796440"/>
                <a:ext cx="16770" cy="18940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2" name="Freeform 224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" name="Freeform 225"/>
              <p:cNvSpPr>
                <a:spLocks/>
              </p:cNvSpPr>
              <p:nvPr/>
            </p:nvSpPr>
            <p:spPr bwMode="auto">
              <a:xfrm>
                <a:off x="2782463" y="2777791"/>
                <a:ext cx="515688" cy="510002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4" name="Freeform 229"/>
              <p:cNvSpPr>
                <a:spLocks/>
              </p:cNvSpPr>
              <p:nvPr/>
            </p:nvSpPr>
            <p:spPr bwMode="auto">
              <a:xfrm>
                <a:off x="3361038" y="4351085"/>
                <a:ext cx="16770" cy="40583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" name="Freeform 230"/>
              <p:cNvSpPr>
                <a:spLocks/>
              </p:cNvSpPr>
              <p:nvPr/>
            </p:nvSpPr>
            <p:spPr bwMode="auto">
              <a:xfrm>
                <a:off x="3356846" y="4317266"/>
                <a:ext cx="30746" cy="1758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76" name="Group 375"/>
              <p:cNvGrpSpPr/>
              <p:nvPr/>
            </p:nvGrpSpPr>
            <p:grpSpPr>
              <a:xfrm>
                <a:off x="2276558" y="1065159"/>
                <a:ext cx="3730000" cy="4895744"/>
                <a:chOff x="2529894" y="793003"/>
                <a:chExt cx="3452310" cy="4531267"/>
              </a:xfrm>
            </p:grpSpPr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4644008" y="2497460"/>
                  <a:ext cx="278099" cy="430715"/>
                </a:xfrm>
                <a:custGeom>
                  <a:avLst/>
                  <a:gdLst/>
                  <a:ahLst/>
                  <a:cxnLst>
                    <a:cxn ang="0">
                      <a:pos x="278" y="1365"/>
                    </a:cxn>
                    <a:cxn ang="0">
                      <a:pos x="347" y="1373"/>
                    </a:cxn>
                    <a:cxn ang="0">
                      <a:pos x="419" y="1342"/>
                    </a:cxn>
                    <a:cxn ang="0">
                      <a:pos x="423" y="1303"/>
                    </a:cxn>
                    <a:cxn ang="0">
                      <a:pos x="369" y="1256"/>
                    </a:cxn>
                    <a:cxn ang="0">
                      <a:pos x="358" y="1195"/>
                    </a:cxn>
                    <a:cxn ang="0">
                      <a:pos x="405" y="1182"/>
                    </a:cxn>
                    <a:cxn ang="0">
                      <a:pos x="410" y="1107"/>
                    </a:cxn>
                    <a:cxn ang="0">
                      <a:pos x="456" y="1014"/>
                    </a:cxn>
                    <a:cxn ang="0">
                      <a:pos x="457" y="974"/>
                    </a:cxn>
                    <a:cxn ang="0">
                      <a:pos x="452" y="941"/>
                    </a:cxn>
                    <a:cxn ang="0">
                      <a:pos x="514" y="947"/>
                    </a:cxn>
                    <a:cxn ang="0">
                      <a:pos x="520" y="888"/>
                    </a:cxn>
                    <a:cxn ang="0">
                      <a:pos x="572" y="892"/>
                    </a:cxn>
                    <a:cxn ang="0">
                      <a:pos x="610" y="870"/>
                    </a:cxn>
                    <a:cxn ang="0">
                      <a:pos x="629" y="770"/>
                    </a:cxn>
                    <a:cxn ang="0">
                      <a:pos x="656" y="729"/>
                    </a:cxn>
                    <a:cxn ang="0">
                      <a:pos x="703" y="800"/>
                    </a:cxn>
                    <a:cxn ang="0">
                      <a:pos x="754" y="754"/>
                    </a:cxn>
                    <a:cxn ang="0">
                      <a:pos x="773" y="804"/>
                    </a:cxn>
                    <a:cxn ang="0">
                      <a:pos x="789" y="773"/>
                    </a:cxn>
                    <a:cxn ang="0">
                      <a:pos x="827" y="747"/>
                    </a:cxn>
                    <a:cxn ang="0">
                      <a:pos x="839" y="700"/>
                    </a:cxn>
                    <a:cxn ang="0">
                      <a:pos x="859" y="664"/>
                    </a:cxn>
                    <a:cxn ang="0">
                      <a:pos x="827" y="620"/>
                    </a:cxn>
                    <a:cxn ang="0">
                      <a:pos x="794" y="592"/>
                    </a:cxn>
                    <a:cxn ang="0">
                      <a:pos x="725" y="590"/>
                    </a:cxn>
                    <a:cxn ang="0">
                      <a:pos x="667" y="559"/>
                    </a:cxn>
                    <a:cxn ang="0">
                      <a:pos x="686" y="492"/>
                    </a:cxn>
                    <a:cxn ang="0">
                      <a:pos x="706" y="369"/>
                    </a:cxn>
                    <a:cxn ang="0">
                      <a:pos x="777" y="265"/>
                    </a:cxn>
                    <a:cxn ang="0">
                      <a:pos x="795" y="169"/>
                    </a:cxn>
                    <a:cxn ang="0">
                      <a:pos x="774" y="102"/>
                    </a:cxn>
                    <a:cxn ang="0">
                      <a:pos x="826" y="24"/>
                    </a:cxn>
                    <a:cxn ang="0">
                      <a:pos x="804" y="1"/>
                    </a:cxn>
                    <a:cxn ang="0">
                      <a:pos x="706" y="46"/>
                    </a:cxn>
                    <a:cxn ang="0">
                      <a:pos x="621" y="62"/>
                    </a:cxn>
                    <a:cxn ang="0">
                      <a:pos x="589" y="131"/>
                    </a:cxn>
                    <a:cxn ang="0">
                      <a:pos x="510" y="239"/>
                    </a:cxn>
                    <a:cxn ang="0">
                      <a:pos x="422" y="276"/>
                    </a:cxn>
                    <a:cxn ang="0">
                      <a:pos x="313" y="287"/>
                    </a:cxn>
                    <a:cxn ang="0">
                      <a:pos x="219" y="307"/>
                    </a:cxn>
                    <a:cxn ang="0">
                      <a:pos x="173" y="379"/>
                    </a:cxn>
                    <a:cxn ang="0">
                      <a:pos x="155" y="435"/>
                    </a:cxn>
                    <a:cxn ang="0">
                      <a:pos x="206" y="482"/>
                    </a:cxn>
                    <a:cxn ang="0">
                      <a:pos x="190" y="518"/>
                    </a:cxn>
                    <a:cxn ang="0">
                      <a:pos x="141" y="506"/>
                    </a:cxn>
                    <a:cxn ang="0">
                      <a:pos x="102" y="541"/>
                    </a:cxn>
                    <a:cxn ang="0">
                      <a:pos x="116" y="579"/>
                    </a:cxn>
                    <a:cxn ang="0">
                      <a:pos x="80" y="594"/>
                    </a:cxn>
                    <a:cxn ang="0">
                      <a:pos x="38" y="707"/>
                    </a:cxn>
                    <a:cxn ang="0">
                      <a:pos x="0" y="934"/>
                    </a:cxn>
                    <a:cxn ang="0">
                      <a:pos x="29" y="1001"/>
                    </a:cxn>
                    <a:cxn ang="0">
                      <a:pos x="68" y="971"/>
                    </a:cxn>
                    <a:cxn ang="0">
                      <a:pos x="106" y="1013"/>
                    </a:cxn>
                    <a:cxn ang="0">
                      <a:pos x="128" y="1163"/>
                    </a:cxn>
                  </a:cxnLst>
                  <a:rect l="0" t="0" r="r" b="b"/>
                  <a:pathLst>
                    <a:path w="860" h="1378"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86" name="Freeform 385"/>
                <p:cNvSpPr>
                  <a:spLocks/>
                </p:cNvSpPr>
                <p:nvPr/>
              </p:nvSpPr>
              <p:spPr bwMode="auto">
                <a:xfrm>
                  <a:off x="5054775" y="793003"/>
                  <a:ext cx="927429" cy="1978281"/>
                </a:xfrm>
                <a:custGeom>
                  <a:avLst/>
                  <a:gdLst/>
                  <a:ahLst/>
                  <a:cxnLst>
                    <a:cxn ang="0">
                      <a:pos x="290" y="4150"/>
                    </a:cxn>
                    <a:cxn ang="0">
                      <a:pos x="406" y="3761"/>
                    </a:cxn>
                    <a:cxn ang="0">
                      <a:pos x="496" y="3469"/>
                    </a:cxn>
                    <a:cxn ang="0">
                      <a:pos x="427" y="3132"/>
                    </a:cxn>
                    <a:cxn ang="0">
                      <a:pos x="471" y="2535"/>
                    </a:cxn>
                    <a:cxn ang="0">
                      <a:pos x="829" y="2286"/>
                    </a:cxn>
                    <a:cxn ang="0">
                      <a:pos x="945" y="1842"/>
                    </a:cxn>
                    <a:cxn ang="0">
                      <a:pos x="1173" y="1252"/>
                    </a:cxn>
                    <a:cxn ang="0">
                      <a:pos x="1382" y="956"/>
                    </a:cxn>
                    <a:cxn ang="0">
                      <a:pos x="1530" y="577"/>
                    </a:cxn>
                    <a:cxn ang="0">
                      <a:pos x="1734" y="503"/>
                    </a:cxn>
                    <a:cxn ang="0">
                      <a:pos x="2048" y="300"/>
                    </a:cxn>
                    <a:cxn ang="0">
                      <a:pos x="2193" y="49"/>
                    </a:cxn>
                    <a:cxn ang="0">
                      <a:pos x="2574" y="402"/>
                    </a:cxn>
                    <a:cxn ang="0">
                      <a:pos x="2723" y="680"/>
                    </a:cxn>
                    <a:cxn ang="0">
                      <a:pos x="2808" y="949"/>
                    </a:cxn>
                    <a:cxn ang="0">
                      <a:pos x="2865" y="1387"/>
                    </a:cxn>
                    <a:cxn ang="0">
                      <a:pos x="2616" y="1437"/>
                    </a:cxn>
                    <a:cxn ang="0">
                      <a:pos x="2515" y="1430"/>
                    </a:cxn>
                    <a:cxn ang="0">
                      <a:pos x="2403" y="1466"/>
                    </a:cxn>
                    <a:cxn ang="0">
                      <a:pos x="2482" y="1636"/>
                    </a:cxn>
                    <a:cxn ang="0">
                      <a:pos x="2412" y="1790"/>
                    </a:cxn>
                    <a:cxn ang="0">
                      <a:pos x="2360" y="2000"/>
                    </a:cxn>
                    <a:cxn ang="0">
                      <a:pos x="2420" y="2163"/>
                    </a:cxn>
                    <a:cxn ang="0">
                      <a:pos x="2224" y="2460"/>
                    </a:cxn>
                    <a:cxn ang="0">
                      <a:pos x="2043" y="2619"/>
                    </a:cxn>
                    <a:cxn ang="0">
                      <a:pos x="1912" y="2730"/>
                    </a:cxn>
                    <a:cxn ang="0">
                      <a:pos x="1803" y="2853"/>
                    </a:cxn>
                    <a:cxn ang="0">
                      <a:pos x="1637" y="2839"/>
                    </a:cxn>
                    <a:cxn ang="0">
                      <a:pos x="1635" y="3014"/>
                    </a:cxn>
                    <a:cxn ang="0">
                      <a:pos x="1513" y="3094"/>
                    </a:cxn>
                    <a:cxn ang="0">
                      <a:pos x="1559" y="3272"/>
                    </a:cxn>
                    <a:cxn ang="0">
                      <a:pos x="1471" y="3392"/>
                    </a:cxn>
                    <a:cxn ang="0">
                      <a:pos x="1470" y="3636"/>
                    </a:cxn>
                    <a:cxn ang="0">
                      <a:pos x="1492" y="3864"/>
                    </a:cxn>
                    <a:cxn ang="0">
                      <a:pos x="1463" y="4059"/>
                    </a:cxn>
                    <a:cxn ang="0">
                      <a:pos x="1539" y="3988"/>
                    </a:cxn>
                    <a:cxn ang="0">
                      <a:pos x="1664" y="4048"/>
                    </a:cxn>
                    <a:cxn ang="0">
                      <a:pos x="1856" y="4131"/>
                    </a:cxn>
                    <a:cxn ang="0">
                      <a:pos x="1861" y="4194"/>
                    </a:cxn>
                    <a:cxn ang="0">
                      <a:pos x="1865" y="4353"/>
                    </a:cxn>
                    <a:cxn ang="0">
                      <a:pos x="1686" y="4496"/>
                    </a:cxn>
                    <a:cxn ang="0">
                      <a:pos x="1721" y="4540"/>
                    </a:cxn>
                    <a:cxn ang="0">
                      <a:pos x="1649" y="4646"/>
                    </a:cxn>
                    <a:cxn ang="0">
                      <a:pos x="1543" y="4636"/>
                    </a:cxn>
                    <a:cxn ang="0">
                      <a:pos x="1322" y="4826"/>
                    </a:cxn>
                    <a:cxn ang="0">
                      <a:pos x="1368" y="4923"/>
                    </a:cxn>
                    <a:cxn ang="0">
                      <a:pos x="1318" y="5040"/>
                    </a:cxn>
                    <a:cxn ang="0">
                      <a:pos x="1270" y="5158"/>
                    </a:cxn>
                    <a:cxn ang="0">
                      <a:pos x="1213" y="5563"/>
                    </a:cxn>
                    <a:cxn ang="0">
                      <a:pos x="1084" y="5992"/>
                    </a:cxn>
                    <a:cxn ang="0">
                      <a:pos x="747" y="5940"/>
                    </a:cxn>
                    <a:cxn ang="0">
                      <a:pos x="634" y="6085"/>
                    </a:cxn>
                    <a:cxn ang="0">
                      <a:pos x="592" y="6307"/>
                    </a:cxn>
                    <a:cxn ang="0">
                      <a:pos x="248" y="6262"/>
                    </a:cxn>
                    <a:cxn ang="0">
                      <a:pos x="224" y="6005"/>
                    </a:cxn>
                    <a:cxn ang="0">
                      <a:pos x="235" y="5856"/>
                    </a:cxn>
                    <a:cxn ang="0">
                      <a:pos x="282" y="5743"/>
                    </a:cxn>
                    <a:cxn ang="0">
                      <a:pos x="224" y="5574"/>
                    </a:cxn>
                    <a:cxn ang="0">
                      <a:pos x="117" y="5106"/>
                    </a:cxn>
                    <a:cxn ang="0">
                      <a:pos x="128" y="4825"/>
                    </a:cxn>
                    <a:cxn ang="0">
                      <a:pos x="2" y="4828"/>
                    </a:cxn>
                  </a:cxnLst>
                  <a:rect l="0" t="0" r="r" b="b"/>
                  <a:pathLst>
                    <a:path w="2865" h="6317"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solidFill>
                  <a:srgbClr val="82B80F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87" name="Freeform 71"/>
                <p:cNvSpPr>
                  <a:spLocks noEditPoints="1"/>
                </p:cNvSpPr>
                <p:nvPr/>
              </p:nvSpPr>
              <p:spPr bwMode="auto">
                <a:xfrm>
                  <a:off x="4409326" y="2777545"/>
                  <a:ext cx="873102" cy="1128122"/>
                </a:xfrm>
                <a:custGeom>
                  <a:avLst/>
                  <a:gdLst/>
                  <a:ahLst/>
                  <a:cxnLst>
                    <a:cxn ang="0">
                      <a:pos x="2522" y="593"/>
                    </a:cxn>
                    <a:cxn ang="0">
                      <a:pos x="2543" y="611"/>
                    </a:cxn>
                    <a:cxn ang="0">
                      <a:pos x="2383" y="412"/>
                    </a:cxn>
                    <a:cxn ang="0">
                      <a:pos x="2338" y="322"/>
                    </a:cxn>
                    <a:cxn ang="0">
                      <a:pos x="2452" y="342"/>
                    </a:cxn>
                    <a:cxn ang="0">
                      <a:pos x="2430" y="448"/>
                    </a:cxn>
                    <a:cxn ang="0">
                      <a:pos x="2310" y="418"/>
                    </a:cxn>
                    <a:cxn ang="0">
                      <a:pos x="2515" y="1151"/>
                    </a:cxn>
                    <a:cxn ang="0">
                      <a:pos x="2627" y="1399"/>
                    </a:cxn>
                    <a:cxn ang="0">
                      <a:pos x="2679" y="1738"/>
                    </a:cxn>
                    <a:cxn ang="0">
                      <a:pos x="2584" y="2041"/>
                    </a:cxn>
                    <a:cxn ang="0">
                      <a:pos x="2373" y="2039"/>
                    </a:cxn>
                    <a:cxn ang="0">
                      <a:pos x="1977" y="2206"/>
                    </a:cxn>
                    <a:cxn ang="0">
                      <a:pos x="1859" y="2340"/>
                    </a:cxn>
                    <a:cxn ang="0">
                      <a:pos x="1956" y="2585"/>
                    </a:cxn>
                    <a:cxn ang="0">
                      <a:pos x="2215" y="2925"/>
                    </a:cxn>
                    <a:cxn ang="0">
                      <a:pos x="2119" y="3151"/>
                    </a:cxn>
                    <a:cxn ang="0">
                      <a:pos x="1891" y="3268"/>
                    </a:cxn>
                    <a:cxn ang="0">
                      <a:pos x="1920" y="3565"/>
                    </a:cxn>
                    <a:cxn ang="0">
                      <a:pos x="1721" y="3465"/>
                    </a:cxn>
                    <a:cxn ang="0">
                      <a:pos x="1453" y="3548"/>
                    </a:cxn>
                    <a:cxn ang="0">
                      <a:pos x="1204" y="3491"/>
                    </a:cxn>
                    <a:cxn ang="0">
                      <a:pos x="1102" y="3601"/>
                    </a:cxn>
                    <a:cxn ang="0">
                      <a:pos x="684" y="3322"/>
                    </a:cxn>
                    <a:cxn ang="0">
                      <a:pos x="557" y="3400"/>
                    </a:cxn>
                    <a:cxn ang="0">
                      <a:pos x="331" y="3378"/>
                    </a:cxn>
                    <a:cxn ang="0">
                      <a:pos x="304" y="3147"/>
                    </a:cxn>
                    <a:cxn ang="0">
                      <a:pos x="541" y="2780"/>
                    </a:cxn>
                    <a:cxn ang="0">
                      <a:pos x="264" y="2550"/>
                    </a:cxn>
                    <a:cxn ang="0">
                      <a:pos x="49" y="2366"/>
                    </a:cxn>
                    <a:cxn ang="0">
                      <a:pos x="0" y="2154"/>
                    </a:cxn>
                    <a:cxn ang="0">
                      <a:pos x="23" y="1807"/>
                    </a:cxn>
                    <a:cxn ang="0">
                      <a:pos x="132" y="1501"/>
                    </a:cxn>
                    <a:cxn ang="0">
                      <a:pos x="106" y="1349"/>
                    </a:cxn>
                    <a:cxn ang="0">
                      <a:pos x="382" y="1273"/>
                    </a:cxn>
                    <a:cxn ang="0">
                      <a:pos x="460" y="1077"/>
                    </a:cxn>
                    <a:cxn ang="0">
                      <a:pos x="460" y="975"/>
                    </a:cxn>
                    <a:cxn ang="0">
                      <a:pos x="602" y="712"/>
                    </a:cxn>
                    <a:cxn ang="0">
                      <a:pos x="585" y="577"/>
                    </a:cxn>
                    <a:cxn ang="0">
                      <a:pos x="865" y="572"/>
                    </a:cxn>
                    <a:cxn ang="0">
                      <a:pos x="903" y="712"/>
                    </a:cxn>
                    <a:cxn ang="0">
                      <a:pos x="960" y="744"/>
                    </a:cxn>
                    <a:cxn ang="0">
                      <a:pos x="1017" y="506"/>
                    </a:cxn>
                    <a:cxn ang="0">
                      <a:pos x="1261" y="624"/>
                    </a:cxn>
                    <a:cxn ang="0">
                      <a:pos x="1102" y="443"/>
                    </a:cxn>
                    <a:cxn ang="0">
                      <a:pos x="1111" y="340"/>
                    </a:cxn>
                    <a:cxn ang="0">
                      <a:pos x="1088" y="273"/>
                    </a:cxn>
                    <a:cxn ang="0">
                      <a:pos x="1106" y="18"/>
                    </a:cxn>
                    <a:cxn ang="0">
                      <a:pos x="1394" y="76"/>
                    </a:cxn>
                    <a:cxn ang="0">
                      <a:pos x="1454" y="225"/>
                    </a:cxn>
                    <a:cxn ang="0">
                      <a:pos x="1476" y="310"/>
                    </a:cxn>
                    <a:cxn ang="0">
                      <a:pos x="1592" y="365"/>
                    </a:cxn>
                    <a:cxn ang="0">
                      <a:pos x="1745" y="296"/>
                    </a:cxn>
                    <a:cxn ang="0">
                      <a:pos x="1723" y="436"/>
                    </a:cxn>
                    <a:cxn ang="0">
                      <a:pos x="1633" y="538"/>
                    </a:cxn>
                    <a:cxn ang="0">
                      <a:pos x="1837" y="538"/>
                    </a:cxn>
                    <a:cxn ang="0">
                      <a:pos x="2065" y="415"/>
                    </a:cxn>
                    <a:cxn ang="0">
                      <a:pos x="2109" y="415"/>
                    </a:cxn>
                    <a:cxn ang="0">
                      <a:pos x="2198" y="452"/>
                    </a:cxn>
                    <a:cxn ang="0">
                      <a:pos x="2354" y="544"/>
                    </a:cxn>
                    <a:cxn ang="0">
                      <a:pos x="2434" y="640"/>
                    </a:cxn>
                  </a:cxnLst>
                  <a:rect l="0" t="0" r="r" b="b"/>
                  <a:pathLst>
                    <a:path w="2701" h="3602">
                      <a:moveTo>
                        <a:pt x="2549" y="625"/>
                      </a:moveTo>
                      <a:lnTo>
                        <a:pt x="2531" y="673"/>
                      </a:lnTo>
                      <a:lnTo>
                        <a:pt x="2518" y="665"/>
                      </a:lnTo>
                      <a:lnTo>
                        <a:pt x="2503" y="659"/>
                      </a:lnTo>
                      <a:lnTo>
                        <a:pt x="2495" y="656"/>
                      </a:lnTo>
                      <a:lnTo>
                        <a:pt x="2488" y="652"/>
                      </a:lnTo>
                      <a:lnTo>
                        <a:pt x="2483" y="647"/>
                      </a:lnTo>
                      <a:lnTo>
                        <a:pt x="2479" y="641"/>
                      </a:lnTo>
                      <a:lnTo>
                        <a:pt x="2477" y="634"/>
                      </a:lnTo>
                      <a:lnTo>
                        <a:pt x="2475" y="628"/>
                      </a:lnTo>
                      <a:lnTo>
                        <a:pt x="2475" y="620"/>
                      </a:lnTo>
                      <a:lnTo>
                        <a:pt x="2478" y="615"/>
                      </a:lnTo>
                      <a:lnTo>
                        <a:pt x="2482" y="610"/>
                      </a:lnTo>
                      <a:lnTo>
                        <a:pt x="2486" y="607"/>
                      </a:lnTo>
                      <a:lnTo>
                        <a:pt x="2491" y="606"/>
                      </a:lnTo>
                      <a:lnTo>
                        <a:pt x="2495" y="605"/>
                      </a:lnTo>
                      <a:lnTo>
                        <a:pt x="2504" y="605"/>
                      </a:lnTo>
                      <a:lnTo>
                        <a:pt x="2515" y="603"/>
                      </a:lnTo>
                      <a:lnTo>
                        <a:pt x="2519" y="601"/>
                      </a:lnTo>
                      <a:lnTo>
                        <a:pt x="2522" y="598"/>
                      </a:lnTo>
                      <a:lnTo>
                        <a:pt x="2522" y="593"/>
                      </a:lnTo>
                      <a:lnTo>
                        <a:pt x="2521" y="589"/>
                      </a:lnTo>
                      <a:lnTo>
                        <a:pt x="2513" y="577"/>
                      </a:lnTo>
                      <a:lnTo>
                        <a:pt x="2503" y="566"/>
                      </a:lnTo>
                      <a:lnTo>
                        <a:pt x="2478" y="542"/>
                      </a:lnTo>
                      <a:lnTo>
                        <a:pt x="2464" y="529"/>
                      </a:lnTo>
                      <a:lnTo>
                        <a:pt x="2458" y="523"/>
                      </a:lnTo>
                      <a:lnTo>
                        <a:pt x="2457" y="518"/>
                      </a:lnTo>
                      <a:lnTo>
                        <a:pt x="2457" y="514"/>
                      </a:lnTo>
                      <a:lnTo>
                        <a:pt x="2460" y="511"/>
                      </a:lnTo>
                      <a:lnTo>
                        <a:pt x="2464" y="511"/>
                      </a:lnTo>
                      <a:lnTo>
                        <a:pt x="2469" y="513"/>
                      </a:lnTo>
                      <a:lnTo>
                        <a:pt x="2474" y="514"/>
                      </a:lnTo>
                      <a:lnTo>
                        <a:pt x="2481" y="518"/>
                      </a:lnTo>
                      <a:lnTo>
                        <a:pt x="2490" y="527"/>
                      </a:lnTo>
                      <a:lnTo>
                        <a:pt x="2503" y="540"/>
                      </a:lnTo>
                      <a:lnTo>
                        <a:pt x="2508" y="546"/>
                      </a:lnTo>
                      <a:lnTo>
                        <a:pt x="2514" y="551"/>
                      </a:lnTo>
                      <a:lnTo>
                        <a:pt x="2519" y="555"/>
                      </a:lnTo>
                      <a:lnTo>
                        <a:pt x="2525" y="558"/>
                      </a:lnTo>
                      <a:lnTo>
                        <a:pt x="2536" y="598"/>
                      </a:lnTo>
                      <a:lnTo>
                        <a:pt x="2543" y="611"/>
                      </a:lnTo>
                      <a:lnTo>
                        <a:pt x="2549" y="625"/>
                      </a:lnTo>
                      <a:close/>
                      <a:moveTo>
                        <a:pt x="2310" y="418"/>
                      </a:moveTo>
                      <a:lnTo>
                        <a:pt x="2307" y="417"/>
                      </a:lnTo>
                      <a:lnTo>
                        <a:pt x="2304" y="413"/>
                      </a:lnTo>
                      <a:lnTo>
                        <a:pt x="2302" y="408"/>
                      </a:lnTo>
                      <a:lnTo>
                        <a:pt x="2300" y="402"/>
                      </a:lnTo>
                      <a:lnTo>
                        <a:pt x="2299" y="388"/>
                      </a:lnTo>
                      <a:lnTo>
                        <a:pt x="2299" y="374"/>
                      </a:lnTo>
                      <a:lnTo>
                        <a:pt x="2300" y="367"/>
                      </a:lnTo>
                      <a:lnTo>
                        <a:pt x="2303" y="362"/>
                      </a:lnTo>
                      <a:lnTo>
                        <a:pt x="2306" y="357"/>
                      </a:lnTo>
                      <a:lnTo>
                        <a:pt x="2311" y="355"/>
                      </a:lnTo>
                      <a:lnTo>
                        <a:pt x="2316" y="353"/>
                      </a:lnTo>
                      <a:lnTo>
                        <a:pt x="2322" y="353"/>
                      </a:lnTo>
                      <a:lnTo>
                        <a:pt x="2330" y="357"/>
                      </a:lnTo>
                      <a:lnTo>
                        <a:pt x="2339" y="364"/>
                      </a:lnTo>
                      <a:lnTo>
                        <a:pt x="2355" y="371"/>
                      </a:lnTo>
                      <a:lnTo>
                        <a:pt x="2368" y="379"/>
                      </a:lnTo>
                      <a:lnTo>
                        <a:pt x="2376" y="395"/>
                      </a:lnTo>
                      <a:lnTo>
                        <a:pt x="2381" y="406"/>
                      </a:lnTo>
                      <a:lnTo>
                        <a:pt x="2383" y="412"/>
                      </a:lnTo>
                      <a:lnTo>
                        <a:pt x="2389" y="417"/>
                      </a:lnTo>
                      <a:lnTo>
                        <a:pt x="2395" y="421"/>
                      </a:lnTo>
                      <a:lnTo>
                        <a:pt x="2405" y="424"/>
                      </a:lnTo>
                      <a:lnTo>
                        <a:pt x="2409" y="424"/>
                      </a:lnTo>
                      <a:lnTo>
                        <a:pt x="2413" y="424"/>
                      </a:lnTo>
                      <a:lnTo>
                        <a:pt x="2417" y="423"/>
                      </a:lnTo>
                      <a:lnTo>
                        <a:pt x="2418" y="422"/>
                      </a:lnTo>
                      <a:lnTo>
                        <a:pt x="2421" y="415"/>
                      </a:lnTo>
                      <a:lnTo>
                        <a:pt x="2421" y="408"/>
                      </a:lnTo>
                      <a:lnTo>
                        <a:pt x="2417" y="390"/>
                      </a:lnTo>
                      <a:lnTo>
                        <a:pt x="2413" y="377"/>
                      </a:lnTo>
                      <a:lnTo>
                        <a:pt x="2412" y="370"/>
                      </a:lnTo>
                      <a:lnTo>
                        <a:pt x="2411" y="365"/>
                      </a:lnTo>
                      <a:lnTo>
                        <a:pt x="2409" y="361"/>
                      </a:lnTo>
                      <a:lnTo>
                        <a:pt x="2407" y="357"/>
                      </a:lnTo>
                      <a:lnTo>
                        <a:pt x="2400" y="352"/>
                      </a:lnTo>
                      <a:lnTo>
                        <a:pt x="2392" y="347"/>
                      </a:lnTo>
                      <a:lnTo>
                        <a:pt x="2374" y="340"/>
                      </a:lnTo>
                      <a:lnTo>
                        <a:pt x="2356" y="333"/>
                      </a:lnTo>
                      <a:lnTo>
                        <a:pt x="2348" y="329"/>
                      </a:lnTo>
                      <a:lnTo>
                        <a:pt x="2338" y="322"/>
                      </a:lnTo>
                      <a:lnTo>
                        <a:pt x="2333" y="318"/>
                      </a:lnTo>
                      <a:lnTo>
                        <a:pt x="2329" y="314"/>
                      </a:lnTo>
                      <a:lnTo>
                        <a:pt x="2326" y="310"/>
                      </a:lnTo>
                      <a:lnTo>
                        <a:pt x="2326" y="308"/>
                      </a:lnTo>
                      <a:lnTo>
                        <a:pt x="2333" y="301"/>
                      </a:lnTo>
                      <a:lnTo>
                        <a:pt x="2347" y="294"/>
                      </a:lnTo>
                      <a:lnTo>
                        <a:pt x="2361" y="287"/>
                      </a:lnTo>
                      <a:lnTo>
                        <a:pt x="2370" y="283"/>
                      </a:lnTo>
                      <a:lnTo>
                        <a:pt x="2374" y="288"/>
                      </a:lnTo>
                      <a:lnTo>
                        <a:pt x="2376" y="294"/>
                      </a:lnTo>
                      <a:lnTo>
                        <a:pt x="2377" y="299"/>
                      </a:lnTo>
                      <a:lnTo>
                        <a:pt x="2378" y="305"/>
                      </a:lnTo>
                      <a:lnTo>
                        <a:pt x="2379" y="310"/>
                      </a:lnTo>
                      <a:lnTo>
                        <a:pt x="2382" y="317"/>
                      </a:lnTo>
                      <a:lnTo>
                        <a:pt x="2387" y="322"/>
                      </a:lnTo>
                      <a:lnTo>
                        <a:pt x="2395" y="326"/>
                      </a:lnTo>
                      <a:lnTo>
                        <a:pt x="2408" y="330"/>
                      </a:lnTo>
                      <a:lnTo>
                        <a:pt x="2422" y="333"/>
                      </a:lnTo>
                      <a:lnTo>
                        <a:pt x="2436" y="335"/>
                      </a:lnTo>
                      <a:lnTo>
                        <a:pt x="2449" y="339"/>
                      </a:lnTo>
                      <a:lnTo>
                        <a:pt x="2452" y="342"/>
                      </a:lnTo>
                      <a:lnTo>
                        <a:pt x="2455" y="345"/>
                      </a:lnTo>
                      <a:lnTo>
                        <a:pt x="2455" y="349"/>
                      </a:lnTo>
                      <a:lnTo>
                        <a:pt x="2455" y="353"/>
                      </a:lnTo>
                      <a:lnTo>
                        <a:pt x="2453" y="362"/>
                      </a:lnTo>
                      <a:lnTo>
                        <a:pt x="2452" y="370"/>
                      </a:lnTo>
                      <a:lnTo>
                        <a:pt x="2451" y="379"/>
                      </a:lnTo>
                      <a:lnTo>
                        <a:pt x="2452" y="387"/>
                      </a:lnTo>
                      <a:lnTo>
                        <a:pt x="2455" y="395"/>
                      </a:lnTo>
                      <a:lnTo>
                        <a:pt x="2457" y="402"/>
                      </a:lnTo>
                      <a:lnTo>
                        <a:pt x="2460" y="409"/>
                      </a:lnTo>
                      <a:lnTo>
                        <a:pt x="2462" y="417"/>
                      </a:lnTo>
                      <a:lnTo>
                        <a:pt x="2465" y="423"/>
                      </a:lnTo>
                      <a:lnTo>
                        <a:pt x="2465" y="432"/>
                      </a:lnTo>
                      <a:lnTo>
                        <a:pt x="2465" y="440"/>
                      </a:lnTo>
                      <a:lnTo>
                        <a:pt x="2462" y="447"/>
                      </a:lnTo>
                      <a:lnTo>
                        <a:pt x="2458" y="450"/>
                      </a:lnTo>
                      <a:lnTo>
                        <a:pt x="2455" y="452"/>
                      </a:lnTo>
                      <a:lnTo>
                        <a:pt x="2449" y="453"/>
                      </a:lnTo>
                      <a:lnTo>
                        <a:pt x="2443" y="452"/>
                      </a:lnTo>
                      <a:lnTo>
                        <a:pt x="2436" y="450"/>
                      </a:lnTo>
                      <a:lnTo>
                        <a:pt x="2430" y="448"/>
                      </a:lnTo>
                      <a:lnTo>
                        <a:pt x="2425" y="445"/>
                      </a:lnTo>
                      <a:lnTo>
                        <a:pt x="2420" y="445"/>
                      </a:lnTo>
                      <a:lnTo>
                        <a:pt x="2414" y="447"/>
                      </a:lnTo>
                      <a:lnTo>
                        <a:pt x="2411" y="448"/>
                      </a:lnTo>
                      <a:lnTo>
                        <a:pt x="2403" y="454"/>
                      </a:lnTo>
                      <a:lnTo>
                        <a:pt x="2396" y="462"/>
                      </a:lnTo>
                      <a:lnTo>
                        <a:pt x="2391" y="469"/>
                      </a:lnTo>
                      <a:lnTo>
                        <a:pt x="2386" y="472"/>
                      </a:lnTo>
                      <a:lnTo>
                        <a:pt x="2378" y="475"/>
                      </a:lnTo>
                      <a:lnTo>
                        <a:pt x="2372" y="478"/>
                      </a:lnTo>
                      <a:lnTo>
                        <a:pt x="2357" y="480"/>
                      </a:lnTo>
                      <a:lnTo>
                        <a:pt x="2342" y="480"/>
                      </a:lnTo>
                      <a:lnTo>
                        <a:pt x="2333" y="479"/>
                      </a:lnTo>
                      <a:lnTo>
                        <a:pt x="2326" y="476"/>
                      </a:lnTo>
                      <a:lnTo>
                        <a:pt x="2321" y="471"/>
                      </a:lnTo>
                      <a:lnTo>
                        <a:pt x="2317" y="466"/>
                      </a:lnTo>
                      <a:lnTo>
                        <a:pt x="2316" y="458"/>
                      </a:lnTo>
                      <a:lnTo>
                        <a:pt x="2315" y="452"/>
                      </a:lnTo>
                      <a:lnTo>
                        <a:pt x="2313" y="444"/>
                      </a:lnTo>
                      <a:lnTo>
                        <a:pt x="2313" y="435"/>
                      </a:lnTo>
                      <a:lnTo>
                        <a:pt x="2310" y="418"/>
                      </a:lnTo>
                      <a:close/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88" name="Freeform 154"/>
                <p:cNvSpPr>
                  <a:spLocks/>
                </p:cNvSpPr>
                <p:nvPr/>
              </p:nvSpPr>
              <p:spPr bwMode="auto">
                <a:xfrm>
                  <a:off x="4278685" y="3802997"/>
                  <a:ext cx="483763" cy="286726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7" y="431"/>
                    </a:cxn>
                    <a:cxn ang="0">
                      <a:pos x="1349" y="490"/>
                    </a:cxn>
                    <a:cxn ang="0">
                      <a:pos x="1398" y="525"/>
                    </a:cxn>
                    <a:cxn ang="0">
                      <a:pos x="1488" y="527"/>
                    </a:cxn>
                    <a:cxn ang="0">
                      <a:pos x="1459" y="615"/>
                    </a:cxn>
                    <a:cxn ang="0">
                      <a:pos x="1467" y="667"/>
                    </a:cxn>
                    <a:cxn ang="0">
                      <a:pos x="1428" y="691"/>
                    </a:cxn>
                    <a:cxn ang="0">
                      <a:pos x="1366" y="681"/>
                    </a:cxn>
                    <a:cxn ang="0">
                      <a:pos x="1359" y="726"/>
                    </a:cxn>
                    <a:cxn ang="0">
                      <a:pos x="1350" y="772"/>
                    </a:cxn>
                    <a:cxn ang="0">
                      <a:pos x="1284" y="763"/>
                    </a:cxn>
                    <a:cxn ang="0">
                      <a:pos x="1216" y="751"/>
                    </a:cxn>
                    <a:cxn ang="0">
                      <a:pos x="1142" y="675"/>
                    </a:cxn>
                    <a:cxn ang="0">
                      <a:pos x="1120" y="680"/>
                    </a:cxn>
                    <a:cxn ang="0">
                      <a:pos x="1098" y="753"/>
                    </a:cxn>
                    <a:cxn ang="0">
                      <a:pos x="1037" y="846"/>
                    </a:cxn>
                    <a:cxn ang="0">
                      <a:pos x="986" y="915"/>
                    </a:cxn>
                    <a:cxn ang="0">
                      <a:pos x="953" y="909"/>
                    </a:cxn>
                    <a:cxn ang="0">
                      <a:pos x="879" y="784"/>
                    </a:cxn>
                    <a:cxn ang="0">
                      <a:pos x="828" y="754"/>
                    </a:cxn>
                    <a:cxn ang="0">
                      <a:pos x="820" y="705"/>
                    </a:cxn>
                    <a:cxn ang="0">
                      <a:pos x="831" y="658"/>
                    </a:cxn>
                    <a:cxn ang="0">
                      <a:pos x="731" y="718"/>
                    </a:cxn>
                    <a:cxn ang="0">
                      <a:pos x="678" y="812"/>
                    </a:cxn>
                    <a:cxn ang="0">
                      <a:pos x="625" y="847"/>
                    </a:cxn>
                    <a:cxn ang="0">
                      <a:pos x="526" y="820"/>
                    </a:cxn>
                    <a:cxn ang="0">
                      <a:pos x="458" y="825"/>
                    </a:cxn>
                    <a:cxn ang="0">
                      <a:pos x="339" y="815"/>
                    </a:cxn>
                    <a:cxn ang="0">
                      <a:pos x="327" y="745"/>
                    </a:cxn>
                    <a:cxn ang="0">
                      <a:pos x="317" y="692"/>
                    </a:cxn>
                    <a:cxn ang="0">
                      <a:pos x="309" y="593"/>
                    </a:cxn>
                    <a:cxn ang="0">
                      <a:pos x="250" y="557"/>
                    </a:cxn>
                    <a:cxn ang="0">
                      <a:pos x="160" y="582"/>
                    </a:cxn>
                    <a:cxn ang="0">
                      <a:pos x="131" y="626"/>
                    </a:cxn>
                    <a:cxn ang="0">
                      <a:pos x="92" y="666"/>
                    </a:cxn>
                    <a:cxn ang="0">
                      <a:pos x="28" y="654"/>
                    </a:cxn>
                    <a:cxn ang="0">
                      <a:pos x="7" y="587"/>
                    </a:cxn>
                    <a:cxn ang="0">
                      <a:pos x="94" y="505"/>
                    </a:cxn>
                    <a:cxn ang="0">
                      <a:pos x="166" y="400"/>
                    </a:cxn>
                    <a:cxn ang="0">
                      <a:pos x="252" y="315"/>
                    </a:cxn>
                    <a:cxn ang="0">
                      <a:pos x="322" y="268"/>
                    </a:cxn>
                    <a:cxn ang="0">
                      <a:pos x="401" y="248"/>
                    </a:cxn>
                    <a:cxn ang="0">
                      <a:pos x="459" y="185"/>
                    </a:cxn>
                    <a:cxn ang="0">
                      <a:pos x="416" y="167"/>
                    </a:cxn>
                    <a:cxn ang="0">
                      <a:pos x="402" y="140"/>
                    </a:cxn>
                    <a:cxn ang="0">
                      <a:pos x="459" y="78"/>
                    </a:cxn>
                    <a:cxn ang="0">
                      <a:pos x="551" y="106"/>
                    </a:cxn>
                    <a:cxn ang="0">
                      <a:pos x="617" y="106"/>
                    </a:cxn>
                    <a:cxn ang="0">
                      <a:pos x="708" y="96"/>
                    </a:cxn>
                    <a:cxn ang="0">
                      <a:pos x="792" y="92"/>
                    </a:cxn>
                    <a:cxn ang="0">
                      <a:pos x="857" y="97"/>
                    </a:cxn>
                    <a:cxn ang="0">
                      <a:pos x="934" y="139"/>
                    </a:cxn>
                    <a:cxn ang="0">
                      <a:pos x="973" y="112"/>
                    </a:cxn>
                    <a:cxn ang="0">
                      <a:pos x="980" y="8"/>
                    </a:cxn>
                    <a:cxn ang="0">
                      <a:pos x="1030" y="5"/>
                    </a:cxn>
                    <a:cxn ang="0">
                      <a:pos x="1134" y="66"/>
                    </a:cxn>
                    <a:cxn ang="0">
                      <a:pos x="1291" y="215"/>
                    </a:cxn>
                    <a:cxn ang="0">
                      <a:pos x="1288" y="283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89" name="Freeform 156"/>
                <p:cNvSpPr>
                  <a:spLocks/>
                </p:cNvSpPr>
                <p:nvPr/>
              </p:nvSpPr>
              <p:spPr bwMode="auto">
                <a:xfrm>
                  <a:off x="4184260" y="2974122"/>
                  <a:ext cx="407448" cy="360598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50" y="1040"/>
                    </a:cxn>
                    <a:cxn ang="0">
                      <a:pos x="821" y="900"/>
                    </a:cxn>
                    <a:cxn ang="0">
                      <a:pos x="804" y="818"/>
                    </a:cxn>
                    <a:cxn ang="0">
                      <a:pos x="769" y="772"/>
                    </a:cxn>
                    <a:cxn ang="0">
                      <a:pos x="792" y="725"/>
                    </a:cxn>
                    <a:cxn ang="0">
                      <a:pos x="912" y="699"/>
                    </a:cxn>
                    <a:cxn ang="0">
                      <a:pos x="1024" y="687"/>
                    </a:cxn>
                    <a:cxn ang="0">
                      <a:pos x="1072" y="627"/>
                    </a:cxn>
                    <a:cxn ang="0">
                      <a:pos x="1077" y="573"/>
                    </a:cxn>
                    <a:cxn ang="0">
                      <a:pos x="1134" y="527"/>
                    </a:cxn>
                    <a:cxn ang="0">
                      <a:pos x="1140" y="432"/>
                    </a:cxn>
                    <a:cxn ang="0">
                      <a:pos x="1115" y="405"/>
                    </a:cxn>
                    <a:cxn ang="0">
                      <a:pos x="1153" y="348"/>
                    </a:cxn>
                    <a:cxn ang="0">
                      <a:pos x="1222" y="260"/>
                    </a:cxn>
                    <a:cxn ang="0">
                      <a:pos x="1220" y="104"/>
                    </a:cxn>
                    <a:cxn ang="0">
                      <a:pos x="1111" y="11"/>
                    </a:cxn>
                    <a:cxn ang="0">
                      <a:pos x="982" y="51"/>
                    </a:cxn>
                    <a:cxn ang="0">
                      <a:pos x="980" y="1"/>
                    </a:cxn>
                    <a:cxn ang="0">
                      <a:pos x="785" y="31"/>
                    </a:cxn>
                    <a:cxn ang="0">
                      <a:pos x="757" y="137"/>
                    </a:cxn>
                    <a:cxn ang="0">
                      <a:pos x="805" y="176"/>
                    </a:cxn>
                    <a:cxn ang="0">
                      <a:pos x="805" y="266"/>
                    </a:cxn>
                    <a:cxn ang="0">
                      <a:pos x="865" y="316"/>
                    </a:cxn>
                    <a:cxn ang="0">
                      <a:pos x="813" y="309"/>
                    </a:cxn>
                    <a:cxn ang="0">
                      <a:pos x="763" y="342"/>
                    </a:cxn>
                    <a:cxn ang="0">
                      <a:pos x="783" y="384"/>
                    </a:cxn>
                    <a:cxn ang="0">
                      <a:pos x="743" y="417"/>
                    </a:cxn>
                    <a:cxn ang="0">
                      <a:pos x="651" y="379"/>
                    </a:cxn>
                    <a:cxn ang="0">
                      <a:pos x="638" y="310"/>
                    </a:cxn>
                    <a:cxn ang="0">
                      <a:pos x="694" y="265"/>
                    </a:cxn>
                    <a:cxn ang="0">
                      <a:pos x="720" y="228"/>
                    </a:cxn>
                    <a:cxn ang="0">
                      <a:pos x="678" y="193"/>
                    </a:cxn>
                    <a:cxn ang="0">
                      <a:pos x="681" y="123"/>
                    </a:cxn>
                    <a:cxn ang="0">
                      <a:pos x="625" y="132"/>
                    </a:cxn>
                    <a:cxn ang="0">
                      <a:pos x="586" y="106"/>
                    </a:cxn>
                    <a:cxn ang="0">
                      <a:pos x="625" y="67"/>
                    </a:cxn>
                    <a:cxn ang="0">
                      <a:pos x="619" y="42"/>
                    </a:cxn>
                    <a:cxn ang="0">
                      <a:pos x="544" y="133"/>
                    </a:cxn>
                    <a:cxn ang="0">
                      <a:pos x="515" y="259"/>
                    </a:cxn>
                    <a:cxn ang="0">
                      <a:pos x="386" y="443"/>
                    </a:cxn>
                    <a:cxn ang="0">
                      <a:pos x="265" y="560"/>
                    </a:cxn>
                    <a:cxn ang="0">
                      <a:pos x="334" y="594"/>
                    </a:cxn>
                    <a:cxn ang="0">
                      <a:pos x="391" y="656"/>
                    </a:cxn>
                    <a:cxn ang="0">
                      <a:pos x="237" y="672"/>
                    </a:cxn>
                    <a:cxn ang="0">
                      <a:pos x="261" y="713"/>
                    </a:cxn>
                    <a:cxn ang="0">
                      <a:pos x="253" y="742"/>
                    </a:cxn>
                    <a:cxn ang="0">
                      <a:pos x="199" y="696"/>
                    </a:cxn>
                    <a:cxn ang="0">
                      <a:pos x="130" y="680"/>
                    </a:cxn>
                    <a:cxn ang="0">
                      <a:pos x="95" y="642"/>
                    </a:cxn>
                    <a:cxn ang="0">
                      <a:pos x="33" y="641"/>
                    </a:cxn>
                    <a:cxn ang="0">
                      <a:pos x="16" y="671"/>
                    </a:cxn>
                    <a:cxn ang="0">
                      <a:pos x="138" y="764"/>
                    </a:cxn>
                    <a:cxn ang="0">
                      <a:pos x="222" y="763"/>
                    </a:cxn>
                    <a:cxn ang="0">
                      <a:pos x="260" y="794"/>
                    </a:cxn>
                    <a:cxn ang="0">
                      <a:pos x="116" y="795"/>
                    </a:cxn>
                    <a:cxn ang="0">
                      <a:pos x="23" y="756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0" name="Freeform 189"/>
                <p:cNvSpPr>
                  <a:spLocks/>
                </p:cNvSpPr>
                <p:nvPr/>
              </p:nvSpPr>
              <p:spPr bwMode="auto">
                <a:xfrm>
                  <a:off x="4338186" y="3944481"/>
                  <a:ext cx="1236571" cy="1379789"/>
                </a:xfrm>
                <a:custGeom>
                  <a:avLst/>
                  <a:gdLst/>
                  <a:ahLst/>
                  <a:cxnLst>
                    <a:cxn ang="0">
                      <a:pos x="441" y="392"/>
                    </a:cxn>
                    <a:cxn ang="0">
                      <a:pos x="649" y="204"/>
                    </a:cxn>
                    <a:cxn ang="0">
                      <a:pos x="712" y="348"/>
                    </a:cxn>
                    <a:cxn ang="0">
                      <a:pos x="894" y="343"/>
                    </a:cxn>
                    <a:cxn ang="0">
                      <a:pos x="990" y="269"/>
                    </a:cxn>
                    <a:cxn ang="0">
                      <a:pos x="1177" y="293"/>
                    </a:cxn>
                    <a:cxn ang="0">
                      <a:pos x="1280" y="220"/>
                    </a:cxn>
                    <a:cxn ang="0">
                      <a:pos x="1400" y="26"/>
                    </a:cxn>
                    <a:cxn ang="0">
                      <a:pos x="1692" y="9"/>
                    </a:cxn>
                    <a:cxn ang="0">
                      <a:pos x="1927" y="184"/>
                    </a:cxn>
                    <a:cxn ang="0">
                      <a:pos x="2252" y="321"/>
                    </a:cxn>
                    <a:cxn ang="0">
                      <a:pos x="2292" y="474"/>
                    </a:cxn>
                    <a:cxn ang="0">
                      <a:pos x="2371" y="806"/>
                    </a:cxn>
                    <a:cxn ang="0">
                      <a:pos x="2209" y="736"/>
                    </a:cxn>
                    <a:cxn ang="0">
                      <a:pos x="2112" y="754"/>
                    </a:cxn>
                    <a:cxn ang="0">
                      <a:pos x="1905" y="824"/>
                    </a:cxn>
                    <a:cxn ang="0">
                      <a:pos x="1903" y="776"/>
                    </a:cxn>
                    <a:cxn ang="0">
                      <a:pos x="1858" y="960"/>
                    </a:cxn>
                    <a:cxn ang="0">
                      <a:pos x="1789" y="1122"/>
                    </a:cxn>
                    <a:cxn ang="0">
                      <a:pos x="1933" y="1532"/>
                    </a:cxn>
                    <a:cxn ang="0">
                      <a:pos x="2227" y="1737"/>
                    </a:cxn>
                    <a:cxn ang="0">
                      <a:pos x="2367" y="2255"/>
                    </a:cxn>
                    <a:cxn ang="0">
                      <a:pos x="2533" y="2392"/>
                    </a:cxn>
                    <a:cxn ang="0">
                      <a:pos x="2939" y="2548"/>
                    </a:cxn>
                    <a:cxn ang="0">
                      <a:pos x="2954" y="2690"/>
                    </a:cxn>
                    <a:cxn ang="0">
                      <a:pos x="3546" y="3076"/>
                    </a:cxn>
                    <a:cxn ang="0">
                      <a:pos x="3825" y="3391"/>
                    </a:cxn>
                    <a:cxn ang="0">
                      <a:pos x="3733" y="3508"/>
                    </a:cxn>
                    <a:cxn ang="0">
                      <a:pos x="3564" y="3316"/>
                    </a:cxn>
                    <a:cxn ang="0">
                      <a:pos x="3371" y="3220"/>
                    </a:cxn>
                    <a:cxn ang="0">
                      <a:pos x="3156" y="3583"/>
                    </a:cxn>
                    <a:cxn ang="0">
                      <a:pos x="3367" y="3760"/>
                    </a:cxn>
                    <a:cxn ang="0">
                      <a:pos x="3262" y="3913"/>
                    </a:cxn>
                    <a:cxn ang="0">
                      <a:pos x="3142" y="4196"/>
                    </a:cxn>
                    <a:cxn ang="0">
                      <a:pos x="2971" y="4389"/>
                    </a:cxn>
                    <a:cxn ang="0">
                      <a:pos x="2800" y="4301"/>
                    </a:cxn>
                    <a:cxn ang="0">
                      <a:pos x="2920" y="4139"/>
                    </a:cxn>
                    <a:cxn ang="0">
                      <a:pos x="3018" y="4001"/>
                    </a:cxn>
                    <a:cxn ang="0">
                      <a:pos x="2971" y="3826"/>
                    </a:cxn>
                    <a:cxn ang="0">
                      <a:pos x="2879" y="3541"/>
                    </a:cxn>
                    <a:cxn ang="0">
                      <a:pos x="2768" y="3392"/>
                    </a:cxn>
                    <a:cxn ang="0">
                      <a:pos x="2650" y="3355"/>
                    </a:cxn>
                    <a:cxn ang="0">
                      <a:pos x="2572" y="3224"/>
                    </a:cxn>
                    <a:cxn ang="0">
                      <a:pos x="2367" y="3135"/>
                    </a:cxn>
                    <a:cxn ang="0">
                      <a:pos x="2313" y="3026"/>
                    </a:cxn>
                    <a:cxn ang="0">
                      <a:pos x="2198" y="2837"/>
                    </a:cxn>
                    <a:cxn ang="0">
                      <a:pos x="1946" y="2810"/>
                    </a:cxn>
                    <a:cxn ang="0">
                      <a:pos x="1634" y="2421"/>
                    </a:cxn>
                    <a:cxn ang="0">
                      <a:pos x="1398" y="2193"/>
                    </a:cxn>
                    <a:cxn ang="0">
                      <a:pos x="1381" y="2145"/>
                    </a:cxn>
                    <a:cxn ang="0">
                      <a:pos x="1184" y="1926"/>
                    </a:cxn>
                    <a:cxn ang="0">
                      <a:pos x="1113" y="1706"/>
                    </a:cxn>
                    <a:cxn ang="0">
                      <a:pos x="982" y="1330"/>
                    </a:cxn>
                    <a:cxn ang="0">
                      <a:pos x="788" y="1211"/>
                    </a:cxn>
                    <a:cxn ang="0">
                      <a:pos x="561" y="1179"/>
                    </a:cxn>
                    <a:cxn ang="0">
                      <a:pos x="288" y="1377"/>
                    </a:cxn>
                    <a:cxn ang="0">
                      <a:pos x="183" y="1203"/>
                    </a:cxn>
                    <a:cxn ang="0">
                      <a:pos x="17" y="964"/>
                    </a:cxn>
                    <a:cxn ang="0">
                      <a:pos x="11" y="776"/>
                    </a:cxn>
                    <a:cxn ang="0">
                      <a:pos x="158" y="601"/>
                    </a:cxn>
                    <a:cxn ang="0">
                      <a:pos x="112" y="436"/>
                    </a:cxn>
                  </a:cxnLst>
                  <a:rect l="0" t="0" r="r" b="b"/>
                  <a:pathLst>
                    <a:path w="3827" h="4404"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1" name="Freeform 226"/>
                <p:cNvSpPr>
                  <a:spLocks noEditPoints="1"/>
                </p:cNvSpPr>
                <p:nvPr/>
              </p:nvSpPr>
              <p:spPr bwMode="auto">
                <a:xfrm>
                  <a:off x="3268474" y="3228294"/>
                  <a:ext cx="1324527" cy="1522526"/>
                </a:xfrm>
                <a:custGeom>
                  <a:avLst/>
                  <a:gdLst/>
                  <a:ahLst/>
                  <a:cxnLst>
                    <a:cxn ang="0">
                      <a:pos x="4086" y="4191"/>
                    </a:cxn>
                    <a:cxn ang="0">
                      <a:pos x="4017" y="4233"/>
                    </a:cxn>
                    <a:cxn ang="0">
                      <a:pos x="3767" y="4361"/>
                    </a:cxn>
                    <a:cxn ang="0">
                      <a:pos x="3817" y="4490"/>
                    </a:cxn>
                    <a:cxn ang="0">
                      <a:pos x="3767" y="4635"/>
                    </a:cxn>
                    <a:cxn ang="0">
                      <a:pos x="3876" y="4790"/>
                    </a:cxn>
                    <a:cxn ang="0">
                      <a:pos x="3968" y="4746"/>
                    </a:cxn>
                    <a:cxn ang="0">
                      <a:pos x="25" y="516"/>
                    </a:cxn>
                    <a:cxn ang="0">
                      <a:pos x="869" y="2047"/>
                    </a:cxn>
                    <a:cxn ang="0">
                      <a:pos x="898" y="1884"/>
                    </a:cxn>
                    <a:cxn ang="0">
                      <a:pos x="685" y="2730"/>
                    </a:cxn>
                    <a:cxn ang="0">
                      <a:pos x="742" y="2521"/>
                    </a:cxn>
                    <a:cxn ang="0">
                      <a:pos x="942" y="2398"/>
                    </a:cxn>
                    <a:cxn ang="0">
                      <a:pos x="859" y="2116"/>
                    </a:cxn>
                    <a:cxn ang="0">
                      <a:pos x="970" y="1852"/>
                    </a:cxn>
                    <a:cxn ang="0">
                      <a:pos x="763" y="1477"/>
                    </a:cxn>
                    <a:cxn ang="0">
                      <a:pos x="679" y="1349"/>
                    </a:cxn>
                    <a:cxn ang="0">
                      <a:pos x="627" y="1186"/>
                    </a:cxn>
                    <a:cxn ang="0">
                      <a:pos x="513" y="1124"/>
                    </a:cxn>
                    <a:cxn ang="0">
                      <a:pos x="420" y="1017"/>
                    </a:cxn>
                    <a:cxn ang="0">
                      <a:pos x="269" y="840"/>
                    </a:cxn>
                    <a:cxn ang="0">
                      <a:pos x="149" y="779"/>
                    </a:cxn>
                    <a:cxn ang="0">
                      <a:pos x="152" y="686"/>
                    </a:cxn>
                    <a:cxn ang="0">
                      <a:pos x="254" y="637"/>
                    </a:cxn>
                    <a:cxn ang="0">
                      <a:pos x="264" y="503"/>
                    </a:cxn>
                    <a:cxn ang="0">
                      <a:pos x="473" y="564"/>
                    </a:cxn>
                    <a:cxn ang="0">
                      <a:pos x="641" y="528"/>
                    </a:cxn>
                    <a:cxn ang="0">
                      <a:pos x="740" y="748"/>
                    </a:cxn>
                    <a:cxn ang="0">
                      <a:pos x="959" y="736"/>
                    </a:cxn>
                    <a:cxn ang="0">
                      <a:pos x="1038" y="753"/>
                    </a:cxn>
                    <a:cxn ang="0">
                      <a:pos x="1136" y="646"/>
                    </a:cxn>
                    <a:cxn ang="0">
                      <a:pos x="1091" y="270"/>
                    </a:cxn>
                    <a:cxn ang="0">
                      <a:pos x="1306" y="401"/>
                    </a:cxn>
                    <a:cxn ang="0">
                      <a:pos x="1521" y="560"/>
                    </a:cxn>
                    <a:cxn ang="0">
                      <a:pos x="1696" y="529"/>
                    </a:cxn>
                    <a:cxn ang="0">
                      <a:pos x="2206" y="333"/>
                    </a:cxn>
                    <a:cxn ang="0">
                      <a:pos x="2411" y="29"/>
                    </a:cxn>
                    <a:cxn ang="0">
                      <a:pos x="2700" y="162"/>
                    </a:cxn>
                    <a:cxn ang="0">
                      <a:pos x="2828" y="390"/>
                    </a:cxn>
                    <a:cxn ang="0">
                      <a:pos x="3009" y="649"/>
                    </a:cxn>
                    <a:cxn ang="0">
                      <a:pos x="3249" y="849"/>
                    </a:cxn>
                    <a:cxn ang="0">
                      <a:pos x="3668" y="1063"/>
                    </a:cxn>
                    <a:cxn ang="0">
                      <a:pos x="4085" y="1319"/>
                    </a:cxn>
                    <a:cxn ang="0">
                      <a:pos x="3805" y="1867"/>
                    </a:cxn>
                    <a:cxn ang="0">
                      <a:pos x="3525" y="1988"/>
                    </a:cxn>
                    <a:cxn ang="0">
                      <a:pos x="3384" y="2141"/>
                    </a:cxn>
                    <a:cxn ang="0">
                      <a:pos x="3162" y="2498"/>
                    </a:cxn>
                    <a:cxn ang="0">
                      <a:pos x="3421" y="2413"/>
                    </a:cxn>
                    <a:cxn ang="0">
                      <a:pos x="3419" y="2727"/>
                    </a:cxn>
                    <a:cxn ang="0">
                      <a:pos x="3379" y="2968"/>
                    </a:cxn>
                    <a:cxn ang="0">
                      <a:pos x="3337" y="3226"/>
                    </a:cxn>
                    <a:cxn ang="0">
                      <a:pos x="3503" y="3521"/>
                    </a:cxn>
                    <a:cxn ang="0">
                      <a:pos x="3263" y="3771"/>
                    </a:cxn>
                    <a:cxn ang="0">
                      <a:pos x="2880" y="3874"/>
                    </a:cxn>
                    <a:cxn ang="0">
                      <a:pos x="2626" y="3700"/>
                    </a:cxn>
                    <a:cxn ang="0">
                      <a:pos x="2456" y="3628"/>
                    </a:cxn>
                    <a:cxn ang="0">
                      <a:pos x="2091" y="3626"/>
                    </a:cxn>
                    <a:cxn ang="0">
                      <a:pos x="1951" y="3856"/>
                    </a:cxn>
                    <a:cxn ang="0">
                      <a:pos x="1583" y="3900"/>
                    </a:cxn>
                    <a:cxn ang="0">
                      <a:pos x="1338" y="3655"/>
                    </a:cxn>
                    <a:cxn ang="0">
                      <a:pos x="1112" y="3624"/>
                    </a:cxn>
                    <a:cxn ang="0">
                      <a:pos x="723" y="3464"/>
                    </a:cxn>
                    <a:cxn ang="0">
                      <a:pos x="548" y="3242"/>
                    </a:cxn>
                  </a:cxnLst>
                  <a:rect l="0" t="0" r="r" b="b"/>
                  <a:pathLst>
                    <a:path w="4099" h="4863">
                      <a:moveTo>
                        <a:pt x="4010" y="4635"/>
                      </a:moveTo>
                      <a:lnTo>
                        <a:pt x="4013" y="4621"/>
                      </a:lnTo>
                      <a:lnTo>
                        <a:pt x="4017" y="4608"/>
                      </a:lnTo>
                      <a:lnTo>
                        <a:pt x="4021" y="4594"/>
                      </a:lnTo>
                      <a:lnTo>
                        <a:pt x="4028" y="4581"/>
                      </a:lnTo>
                      <a:lnTo>
                        <a:pt x="4041" y="4562"/>
                      </a:lnTo>
                      <a:lnTo>
                        <a:pt x="4055" y="4545"/>
                      </a:lnTo>
                      <a:lnTo>
                        <a:pt x="4063" y="4534"/>
                      </a:lnTo>
                      <a:lnTo>
                        <a:pt x="4069" y="4524"/>
                      </a:lnTo>
                      <a:lnTo>
                        <a:pt x="4074" y="4515"/>
                      </a:lnTo>
                      <a:lnTo>
                        <a:pt x="4080" y="4505"/>
                      </a:lnTo>
                      <a:lnTo>
                        <a:pt x="4083" y="4494"/>
                      </a:lnTo>
                      <a:lnTo>
                        <a:pt x="4086" y="4483"/>
                      </a:lnTo>
                      <a:lnTo>
                        <a:pt x="4087" y="4471"/>
                      </a:lnTo>
                      <a:lnTo>
                        <a:pt x="4089" y="4458"/>
                      </a:lnTo>
                      <a:lnTo>
                        <a:pt x="4089" y="4444"/>
                      </a:lnTo>
                      <a:lnTo>
                        <a:pt x="4090" y="4428"/>
                      </a:lnTo>
                      <a:lnTo>
                        <a:pt x="4090" y="4411"/>
                      </a:lnTo>
                      <a:lnTo>
                        <a:pt x="4087" y="4398"/>
                      </a:lnTo>
                      <a:lnTo>
                        <a:pt x="4086" y="4378"/>
                      </a:lnTo>
                      <a:lnTo>
                        <a:pt x="4083" y="4356"/>
                      </a:lnTo>
                      <a:lnTo>
                        <a:pt x="4078" y="4331"/>
                      </a:lnTo>
                      <a:lnTo>
                        <a:pt x="4074" y="4305"/>
                      </a:lnTo>
                      <a:lnTo>
                        <a:pt x="4072" y="4281"/>
                      </a:lnTo>
                      <a:lnTo>
                        <a:pt x="4070" y="4256"/>
                      </a:lnTo>
                      <a:lnTo>
                        <a:pt x="4070" y="4246"/>
                      </a:lnTo>
                      <a:lnTo>
                        <a:pt x="4072" y="4235"/>
                      </a:lnTo>
                      <a:lnTo>
                        <a:pt x="4074" y="4225"/>
                      </a:lnTo>
                      <a:lnTo>
                        <a:pt x="4078" y="4216"/>
                      </a:lnTo>
                      <a:lnTo>
                        <a:pt x="4081" y="4207"/>
                      </a:lnTo>
                      <a:lnTo>
                        <a:pt x="4086" y="4191"/>
                      </a:lnTo>
                      <a:lnTo>
                        <a:pt x="4091" y="4172"/>
                      </a:lnTo>
                      <a:lnTo>
                        <a:pt x="4095" y="4152"/>
                      </a:lnTo>
                      <a:lnTo>
                        <a:pt x="4096" y="4142"/>
                      </a:lnTo>
                      <a:lnTo>
                        <a:pt x="4096" y="4134"/>
                      </a:lnTo>
                      <a:lnTo>
                        <a:pt x="4096" y="4126"/>
                      </a:lnTo>
                      <a:lnTo>
                        <a:pt x="4095" y="4120"/>
                      </a:lnTo>
                      <a:lnTo>
                        <a:pt x="4094" y="4117"/>
                      </a:lnTo>
                      <a:lnTo>
                        <a:pt x="4092" y="4116"/>
                      </a:lnTo>
                      <a:lnTo>
                        <a:pt x="4090" y="4115"/>
                      </a:lnTo>
                      <a:lnTo>
                        <a:pt x="4089" y="4115"/>
                      </a:lnTo>
                      <a:lnTo>
                        <a:pt x="4082" y="4115"/>
                      </a:lnTo>
                      <a:lnTo>
                        <a:pt x="4076" y="4119"/>
                      </a:lnTo>
                      <a:lnTo>
                        <a:pt x="4068" y="4125"/>
                      </a:lnTo>
                      <a:lnTo>
                        <a:pt x="4063" y="4132"/>
                      </a:lnTo>
                      <a:lnTo>
                        <a:pt x="4057" y="4138"/>
                      </a:lnTo>
                      <a:lnTo>
                        <a:pt x="4054" y="4145"/>
                      </a:lnTo>
                      <a:lnTo>
                        <a:pt x="4047" y="4160"/>
                      </a:lnTo>
                      <a:lnTo>
                        <a:pt x="4038" y="4176"/>
                      </a:lnTo>
                      <a:lnTo>
                        <a:pt x="4035" y="4181"/>
                      </a:lnTo>
                      <a:lnTo>
                        <a:pt x="4034" y="4186"/>
                      </a:lnTo>
                      <a:lnTo>
                        <a:pt x="4034" y="4191"/>
                      </a:lnTo>
                      <a:lnTo>
                        <a:pt x="4037" y="4195"/>
                      </a:lnTo>
                      <a:lnTo>
                        <a:pt x="4041" y="4204"/>
                      </a:lnTo>
                      <a:lnTo>
                        <a:pt x="4043" y="4214"/>
                      </a:lnTo>
                      <a:lnTo>
                        <a:pt x="4043" y="4218"/>
                      </a:lnTo>
                      <a:lnTo>
                        <a:pt x="4042" y="4222"/>
                      </a:lnTo>
                      <a:lnTo>
                        <a:pt x="4039" y="4225"/>
                      </a:lnTo>
                      <a:lnTo>
                        <a:pt x="4038" y="4227"/>
                      </a:lnTo>
                      <a:lnTo>
                        <a:pt x="4032" y="4231"/>
                      </a:lnTo>
                      <a:lnTo>
                        <a:pt x="4025" y="4233"/>
                      </a:lnTo>
                      <a:lnTo>
                        <a:pt x="4017" y="4233"/>
                      </a:lnTo>
                      <a:lnTo>
                        <a:pt x="4010" y="4231"/>
                      </a:lnTo>
                      <a:lnTo>
                        <a:pt x="4003" y="4229"/>
                      </a:lnTo>
                      <a:lnTo>
                        <a:pt x="3998" y="4226"/>
                      </a:lnTo>
                      <a:lnTo>
                        <a:pt x="3988" y="4222"/>
                      </a:lnTo>
                      <a:lnTo>
                        <a:pt x="3978" y="4221"/>
                      </a:lnTo>
                      <a:lnTo>
                        <a:pt x="3968" y="4220"/>
                      </a:lnTo>
                      <a:lnTo>
                        <a:pt x="3956" y="4220"/>
                      </a:lnTo>
                      <a:lnTo>
                        <a:pt x="3945" y="4220"/>
                      </a:lnTo>
                      <a:lnTo>
                        <a:pt x="3933" y="4222"/>
                      </a:lnTo>
                      <a:lnTo>
                        <a:pt x="3921" y="4225"/>
                      </a:lnTo>
                      <a:lnTo>
                        <a:pt x="3910" y="4229"/>
                      </a:lnTo>
                      <a:lnTo>
                        <a:pt x="3886" y="4238"/>
                      </a:lnTo>
                      <a:lnTo>
                        <a:pt x="3864" y="4248"/>
                      </a:lnTo>
                      <a:lnTo>
                        <a:pt x="3855" y="4255"/>
                      </a:lnTo>
                      <a:lnTo>
                        <a:pt x="3846" y="4261"/>
                      </a:lnTo>
                      <a:lnTo>
                        <a:pt x="3837" y="4268"/>
                      </a:lnTo>
                      <a:lnTo>
                        <a:pt x="3831" y="4274"/>
                      </a:lnTo>
                      <a:lnTo>
                        <a:pt x="3824" y="4282"/>
                      </a:lnTo>
                      <a:lnTo>
                        <a:pt x="3820" y="4292"/>
                      </a:lnTo>
                      <a:lnTo>
                        <a:pt x="3815" y="4303"/>
                      </a:lnTo>
                      <a:lnTo>
                        <a:pt x="3811" y="4314"/>
                      </a:lnTo>
                      <a:lnTo>
                        <a:pt x="3806" y="4325"/>
                      </a:lnTo>
                      <a:lnTo>
                        <a:pt x="3801" y="4332"/>
                      </a:lnTo>
                      <a:lnTo>
                        <a:pt x="3798" y="4336"/>
                      </a:lnTo>
                      <a:lnTo>
                        <a:pt x="3794" y="4339"/>
                      </a:lnTo>
                      <a:lnTo>
                        <a:pt x="3791" y="4340"/>
                      </a:lnTo>
                      <a:lnTo>
                        <a:pt x="3785" y="4340"/>
                      </a:lnTo>
                      <a:lnTo>
                        <a:pt x="3776" y="4347"/>
                      </a:lnTo>
                      <a:lnTo>
                        <a:pt x="3769" y="4353"/>
                      </a:lnTo>
                      <a:lnTo>
                        <a:pt x="3767" y="4357"/>
                      </a:lnTo>
                      <a:lnTo>
                        <a:pt x="3767" y="4361"/>
                      </a:lnTo>
                      <a:lnTo>
                        <a:pt x="3769" y="4365"/>
                      </a:lnTo>
                      <a:lnTo>
                        <a:pt x="3774" y="4369"/>
                      </a:lnTo>
                      <a:lnTo>
                        <a:pt x="3783" y="4374"/>
                      </a:lnTo>
                      <a:lnTo>
                        <a:pt x="3793" y="4379"/>
                      </a:lnTo>
                      <a:lnTo>
                        <a:pt x="3798" y="4383"/>
                      </a:lnTo>
                      <a:lnTo>
                        <a:pt x="3802" y="4387"/>
                      </a:lnTo>
                      <a:lnTo>
                        <a:pt x="3805" y="4391"/>
                      </a:lnTo>
                      <a:lnTo>
                        <a:pt x="3805" y="4395"/>
                      </a:lnTo>
                      <a:lnTo>
                        <a:pt x="3804" y="4397"/>
                      </a:lnTo>
                      <a:lnTo>
                        <a:pt x="3802" y="4398"/>
                      </a:lnTo>
                      <a:lnTo>
                        <a:pt x="3800" y="4400"/>
                      </a:lnTo>
                      <a:lnTo>
                        <a:pt x="3796" y="4401"/>
                      </a:lnTo>
                      <a:lnTo>
                        <a:pt x="3789" y="4402"/>
                      </a:lnTo>
                      <a:lnTo>
                        <a:pt x="3782" y="4405"/>
                      </a:lnTo>
                      <a:lnTo>
                        <a:pt x="3778" y="4406"/>
                      </a:lnTo>
                      <a:lnTo>
                        <a:pt x="3774" y="4409"/>
                      </a:lnTo>
                      <a:lnTo>
                        <a:pt x="3770" y="4410"/>
                      </a:lnTo>
                      <a:lnTo>
                        <a:pt x="3767" y="4414"/>
                      </a:lnTo>
                      <a:lnTo>
                        <a:pt x="3765" y="4418"/>
                      </a:lnTo>
                      <a:lnTo>
                        <a:pt x="3763" y="4423"/>
                      </a:lnTo>
                      <a:lnTo>
                        <a:pt x="3763" y="4428"/>
                      </a:lnTo>
                      <a:lnTo>
                        <a:pt x="3763" y="4435"/>
                      </a:lnTo>
                      <a:lnTo>
                        <a:pt x="3766" y="4450"/>
                      </a:lnTo>
                      <a:lnTo>
                        <a:pt x="3770" y="4462"/>
                      </a:lnTo>
                      <a:lnTo>
                        <a:pt x="3774" y="4467"/>
                      </a:lnTo>
                      <a:lnTo>
                        <a:pt x="3778" y="4471"/>
                      </a:lnTo>
                      <a:lnTo>
                        <a:pt x="3783" y="4475"/>
                      </a:lnTo>
                      <a:lnTo>
                        <a:pt x="3791" y="4477"/>
                      </a:lnTo>
                      <a:lnTo>
                        <a:pt x="3800" y="4481"/>
                      </a:lnTo>
                      <a:lnTo>
                        <a:pt x="3811" y="4487"/>
                      </a:lnTo>
                      <a:lnTo>
                        <a:pt x="3817" y="4490"/>
                      </a:lnTo>
                      <a:lnTo>
                        <a:pt x="3820" y="4494"/>
                      </a:lnTo>
                      <a:lnTo>
                        <a:pt x="3824" y="4498"/>
                      </a:lnTo>
                      <a:lnTo>
                        <a:pt x="3824" y="4502"/>
                      </a:lnTo>
                      <a:lnTo>
                        <a:pt x="3823" y="4506"/>
                      </a:lnTo>
                      <a:lnTo>
                        <a:pt x="3818" y="4509"/>
                      </a:lnTo>
                      <a:lnTo>
                        <a:pt x="3810" y="4512"/>
                      </a:lnTo>
                      <a:lnTo>
                        <a:pt x="3802" y="4516"/>
                      </a:lnTo>
                      <a:lnTo>
                        <a:pt x="3794" y="4520"/>
                      </a:lnTo>
                      <a:lnTo>
                        <a:pt x="3787" y="4525"/>
                      </a:lnTo>
                      <a:lnTo>
                        <a:pt x="3784" y="4528"/>
                      </a:lnTo>
                      <a:lnTo>
                        <a:pt x="3782" y="4532"/>
                      </a:lnTo>
                      <a:lnTo>
                        <a:pt x="3779" y="4536"/>
                      </a:lnTo>
                      <a:lnTo>
                        <a:pt x="3778" y="4540"/>
                      </a:lnTo>
                      <a:lnTo>
                        <a:pt x="3776" y="4547"/>
                      </a:lnTo>
                      <a:lnTo>
                        <a:pt x="3772" y="4554"/>
                      </a:lnTo>
                      <a:lnTo>
                        <a:pt x="3770" y="4560"/>
                      </a:lnTo>
                      <a:lnTo>
                        <a:pt x="3765" y="4566"/>
                      </a:lnTo>
                      <a:lnTo>
                        <a:pt x="3756" y="4576"/>
                      </a:lnTo>
                      <a:lnTo>
                        <a:pt x="3748" y="4589"/>
                      </a:lnTo>
                      <a:lnTo>
                        <a:pt x="3743" y="4599"/>
                      </a:lnTo>
                      <a:lnTo>
                        <a:pt x="3741" y="4607"/>
                      </a:lnTo>
                      <a:lnTo>
                        <a:pt x="3743" y="4610"/>
                      </a:lnTo>
                      <a:lnTo>
                        <a:pt x="3743" y="4611"/>
                      </a:lnTo>
                      <a:lnTo>
                        <a:pt x="3745" y="4613"/>
                      </a:lnTo>
                      <a:lnTo>
                        <a:pt x="3747" y="4615"/>
                      </a:lnTo>
                      <a:lnTo>
                        <a:pt x="3760" y="4616"/>
                      </a:lnTo>
                      <a:lnTo>
                        <a:pt x="3774" y="4616"/>
                      </a:lnTo>
                      <a:lnTo>
                        <a:pt x="3774" y="4620"/>
                      </a:lnTo>
                      <a:lnTo>
                        <a:pt x="3774" y="4624"/>
                      </a:lnTo>
                      <a:lnTo>
                        <a:pt x="3771" y="4630"/>
                      </a:lnTo>
                      <a:lnTo>
                        <a:pt x="3767" y="4635"/>
                      </a:lnTo>
                      <a:lnTo>
                        <a:pt x="3760" y="4647"/>
                      </a:lnTo>
                      <a:lnTo>
                        <a:pt x="3752" y="4659"/>
                      </a:lnTo>
                      <a:lnTo>
                        <a:pt x="3745" y="4670"/>
                      </a:lnTo>
                      <a:lnTo>
                        <a:pt x="3743" y="4680"/>
                      </a:lnTo>
                      <a:lnTo>
                        <a:pt x="3743" y="4683"/>
                      </a:lnTo>
                      <a:lnTo>
                        <a:pt x="3745" y="4686"/>
                      </a:lnTo>
                      <a:lnTo>
                        <a:pt x="3749" y="4687"/>
                      </a:lnTo>
                      <a:lnTo>
                        <a:pt x="3756" y="4687"/>
                      </a:lnTo>
                      <a:lnTo>
                        <a:pt x="3776" y="4686"/>
                      </a:lnTo>
                      <a:lnTo>
                        <a:pt x="3800" y="4685"/>
                      </a:lnTo>
                      <a:lnTo>
                        <a:pt x="3804" y="4685"/>
                      </a:lnTo>
                      <a:lnTo>
                        <a:pt x="3806" y="4686"/>
                      </a:lnTo>
                      <a:lnTo>
                        <a:pt x="3809" y="4687"/>
                      </a:lnTo>
                      <a:lnTo>
                        <a:pt x="3810" y="4690"/>
                      </a:lnTo>
                      <a:lnTo>
                        <a:pt x="3809" y="4694"/>
                      </a:lnTo>
                      <a:lnTo>
                        <a:pt x="3807" y="4699"/>
                      </a:lnTo>
                      <a:lnTo>
                        <a:pt x="3804" y="4704"/>
                      </a:lnTo>
                      <a:lnTo>
                        <a:pt x="3797" y="4711"/>
                      </a:lnTo>
                      <a:lnTo>
                        <a:pt x="3794" y="4715"/>
                      </a:lnTo>
                      <a:lnTo>
                        <a:pt x="3792" y="4718"/>
                      </a:lnTo>
                      <a:lnTo>
                        <a:pt x="3791" y="4721"/>
                      </a:lnTo>
                      <a:lnTo>
                        <a:pt x="3791" y="4725"/>
                      </a:lnTo>
                      <a:lnTo>
                        <a:pt x="3792" y="4731"/>
                      </a:lnTo>
                      <a:lnTo>
                        <a:pt x="3796" y="4738"/>
                      </a:lnTo>
                      <a:lnTo>
                        <a:pt x="3802" y="4744"/>
                      </a:lnTo>
                      <a:lnTo>
                        <a:pt x="3809" y="4751"/>
                      </a:lnTo>
                      <a:lnTo>
                        <a:pt x="3818" y="4757"/>
                      </a:lnTo>
                      <a:lnTo>
                        <a:pt x="3828" y="4764"/>
                      </a:lnTo>
                      <a:lnTo>
                        <a:pt x="3849" y="4774"/>
                      </a:lnTo>
                      <a:lnTo>
                        <a:pt x="3868" y="4786"/>
                      </a:lnTo>
                      <a:lnTo>
                        <a:pt x="3876" y="4790"/>
                      </a:lnTo>
                      <a:lnTo>
                        <a:pt x="3884" y="4795"/>
                      </a:lnTo>
                      <a:lnTo>
                        <a:pt x="3888" y="4799"/>
                      </a:lnTo>
                      <a:lnTo>
                        <a:pt x="3892" y="4803"/>
                      </a:lnTo>
                      <a:lnTo>
                        <a:pt x="3894" y="4816"/>
                      </a:lnTo>
                      <a:lnTo>
                        <a:pt x="3897" y="4826"/>
                      </a:lnTo>
                      <a:lnTo>
                        <a:pt x="3898" y="4830"/>
                      </a:lnTo>
                      <a:lnTo>
                        <a:pt x="3901" y="4835"/>
                      </a:lnTo>
                      <a:lnTo>
                        <a:pt x="3905" y="4839"/>
                      </a:lnTo>
                      <a:lnTo>
                        <a:pt x="3912" y="4841"/>
                      </a:lnTo>
                      <a:lnTo>
                        <a:pt x="3923" y="4849"/>
                      </a:lnTo>
                      <a:lnTo>
                        <a:pt x="3931" y="4857"/>
                      </a:lnTo>
                      <a:lnTo>
                        <a:pt x="3934" y="4861"/>
                      </a:lnTo>
                      <a:lnTo>
                        <a:pt x="3938" y="4863"/>
                      </a:lnTo>
                      <a:lnTo>
                        <a:pt x="3945" y="4863"/>
                      </a:lnTo>
                      <a:lnTo>
                        <a:pt x="3953" y="4862"/>
                      </a:lnTo>
                      <a:lnTo>
                        <a:pt x="3949" y="4848"/>
                      </a:lnTo>
                      <a:lnTo>
                        <a:pt x="3945" y="4832"/>
                      </a:lnTo>
                      <a:lnTo>
                        <a:pt x="3942" y="4825"/>
                      </a:lnTo>
                      <a:lnTo>
                        <a:pt x="3942" y="4817"/>
                      </a:lnTo>
                      <a:lnTo>
                        <a:pt x="3942" y="4810"/>
                      </a:lnTo>
                      <a:lnTo>
                        <a:pt x="3946" y="4804"/>
                      </a:lnTo>
                      <a:lnTo>
                        <a:pt x="3953" y="4796"/>
                      </a:lnTo>
                      <a:lnTo>
                        <a:pt x="3959" y="4790"/>
                      </a:lnTo>
                      <a:lnTo>
                        <a:pt x="3966" y="4783"/>
                      </a:lnTo>
                      <a:lnTo>
                        <a:pt x="3971" y="4774"/>
                      </a:lnTo>
                      <a:lnTo>
                        <a:pt x="3972" y="4769"/>
                      </a:lnTo>
                      <a:lnTo>
                        <a:pt x="3973" y="4765"/>
                      </a:lnTo>
                      <a:lnTo>
                        <a:pt x="3973" y="4761"/>
                      </a:lnTo>
                      <a:lnTo>
                        <a:pt x="3972" y="4757"/>
                      </a:lnTo>
                      <a:lnTo>
                        <a:pt x="3969" y="4751"/>
                      </a:lnTo>
                      <a:lnTo>
                        <a:pt x="3968" y="4746"/>
                      </a:lnTo>
                      <a:lnTo>
                        <a:pt x="3967" y="4742"/>
                      </a:lnTo>
                      <a:lnTo>
                        <a:pt x="3967" y="4738"/>
                      </a:lnTo>
                      <a:lnTo>
                        <a:pt x="3972" y="4733"/>
                      </a:lnTo>
                      <a:lnTo>
                        <a:pt x="3982" y="4726"/>
                      </a:lnTo>
                      <a:lnTo>
                        <a:pt x="3985" y="4725"/>
                      </a:lnTo>
                      <a:lnTo>
                        <a:pt x="3988" y="4722"/>
                      </a:lnTo>
                      <a:lnTo>
                        <a:pt x="3990" y="4718"/>
                      </a:lnTo>
                      <a:lnTo>
                        <a:pt x="3991" y="4715"/>
                      </a:lnTo>
                      <a:lnTo>
                        <a:pt x="3994" y="4704"/>
                      </a:lnTo>
                      <a:lnTo>
                        <a:pt x="3997" y="4692"/>
                      </a:lnTo>
                      <a:lnTo>
                        <a:pt x="3998" y="4670"/>
                      </a:lnTo>
                      <a:lnTo>
                        <a:pt x="3999" y="4654"/>
                      </a:lnTo>
                      <a:lnTo>
                        <a:pt x="4010" y="4635"/>
                      </a:lnTo>
                      <a:close/>
                      <a:moveTo>
                        <a:pt x="47" y="554"/>
                      </a:moveTo>
                      <a:lnTo>
                        <a:pt x="39" y="556"/>
                      </a:lnTo>
                      <a:lnTo>
                        <a:pt x="30" y="558"/>
                      </a:lnTo>
                      <a:lnTo>
                        <a:pt x="25" y="558"/>
                      </a:lnTo>
                      <a:lnTo>
                        <a:pt x="21" y="556"/>
                      </a:lnTo>
                      <a:lnTo>
                        <a:pt x="16" y="555"/>
                      </a:lnTo>
                      <a:lnTo>
                        <a:pt x="12" y="554"/>
                      </a:lnTo>
                      <a:lnTo>
                        <a:pt x="8" y="550"/>
                      </a:lnTo>
                      <a:lnTo>
                        <a:pt x="5" y="545"/>
                      </a:lnTo>
                      <a:lnTo>
                        <a:pt x="3" y="539"/>
                      </a:lnTo>
                      <a:lnTo>
                        <a:pt x="0" y="532"/>
                      </a:lnTo>
                      <a:lnTo>
                        <a:pt x="0" y="526"/>
                      </a:lnTo>
                      <a:lnTo>
                        <a:pt x="1" y="520"/>
                      </a:lnTo>
                      <a:lnTo>
                        <a:pt x="3" y="519"/>
                      </a:lnTo>
                      <a:lnTo>
                        <a:pt x="5" y="516"/>
                      </a:lnTo>
                      <a:lnTo>
                        <a:pt x="8" y="515"/>
                      </a:lnTo>
                      <a:lnTo>
                        <a:pt x="10" y="515"/>
                      </a:lnTo>
                      <a:lnTo>
                        <a:pt x="25" y="516"/>
                      </a:lnTo>
                      <a:lnTo>
                        <a:pt x="38" y="521"/>
                      </a:lnTo>
                      <a:lnTo>
                        <a:pt x="44" y="524"/>
                      </a:lnTo>
                      <a:lnTo>
                        <a:pt x="49" y="528"/>
                      </a:lnTo>
                      <a:lnTo>
                        <a:pt x="53" y="533"/>
                      </a:lnTo>
                      <a:lnTo>
                        <a:pt x="57" y="539"/>
                      </a:lnTo>
                      <a:lnTo>
                        <a:pt x="47" y="554"/>
                      </a:lnTo>
                      <a:close/>
                      <a:moveTo>
                        <a:pt x="841" y="2025"/>
                      </a:moveTo>
                      <a:lnTo>
                        <a:pt x="837" y="2017"/>
                      </a:lnTo>
                      <a:lnTo>
                        <a:pt x="834" y="2006"/>
                      </a:lnTo>
                      <a:lnTo>
                        <a:pt x="830" y="1994"/>
                      </a:lnTo>
                      <a:lnTo>
                        <a:pt x="828" y="1985"/>
                      </a:lnTo>
                      <a:lnTo>
                        <a:pt x="824" y="1973"/>
                      </a:lnTo>
                      <a:lnTo>
                        <a:pt x="821" y="1962"/>
                      </a:lnTo>
                      <a:lnTo>
                        <a:pt x="820" y="1950"/>
                      </a:lnTo>
                      <a:lnTo>
                        <a:pt x="821" y="1938"/>
                      </a:lnTo>
                      <a:lnTo>
                        <a:pt x="824" y="1937"/>
                      </a:lnTo>
                      <a:lnTo>
                        <a:pt x="828" y="1938"/>
                      </a:lnTo>
                      <a:lnTo>
                        <a:pt x="832" y="1940"/>
                      </a:lnTo>
                      <a:lnTo>
                        <a:pt x="836" y="1944"/>
                      </a:lnTo>
                      <a:lnTo>
                        <a:pt x="842" y="1950"/>
                      </a:lnTo>
                      <a:lnTo>
                        <a:pt x="846" y="1957"/>
                      </a:lnTo>
                      <a:lnTo>
                        <a:pt x="855" y="1971"/>
                      </a:lnTo>
                      <a:lnTo>
                        <a:pt x="861" y="1984"/>
                      </a:lnTo>
                      <a:lnTo>
                        <a:pt x="864" y="1990"/>
                      </a:lnTo>
                      <a:lnTo>
                        <a:pt x="865" y="1997"/>
                      </a:lnTo>
                      <a:lnTo>
                        <a:pt x="867" y="2005"/>
                      </a:lnTo>
                      <a:lnTo>
                        <a:pt x="867" y="2014"/>
                      </a:lnTo>
                      <a:lnTo>
                        <a:pt x="867" y="2025"/>
                      </a:lnTo>
                      <a:lnTo>
                        <a:pt x="868" y="2037"/>
                      </a:lnTo>
                      <a:lnTo>
                        <a:pt x="868" y="2042"/>
                      </a:lnTo>
                      <a:lnTo>
                        <a:pt x="869" y="2047"/>
                      </a:lnTo>
                      <a:lnTo>
                        <a:pt x="869" y="2051"/>
                      </a:lnTo>
                      <a:lnTo>
                        <a:pt x="868" y="2056"/>
                      </a:lnTo>
                      <a:lnTo>
                        <a:pt x="864" y="2056"/>
                      </a:lnTo>
                      <a:lnTo>
                        <a:pt x="861" y="2055"/>
                      </a:lnTo>
                      <a:lnTo>
                        <a:pt x="858" y="2054"/>
                      </a:lnTo>
                      <a:lnTo>
                        <a:pt x="855" y="2051"/>
                      </a:lnTo>
                      <a:lnTo>
                        <a:pt x="851" y="2046"/>
                      </a:lnTo>
                      <a:lnTo>
                        <a:pt x="849" y="2038"/>
                      </a:lnTo>
                      <a:lnTo>
                        <a:pt x="841" y="2025"/>
                      </a:lnTo>
                      <a:close/>
                      <a:moveTo>
                        <a:pt x="859" y="1875"/>
                      </a:moveTo>
                      <a:lnTo>
                        <a:pt x="851" y="1875"/>
                      </a:lnTo>
                      <a:lnTo>
                        <a:pt x="845" y="1874"/>
                      </a:lnTo>
                      <a:lnTo>
                        <a:pt x="838" y="1871"/>
                      </a:lnTo>
                      <a:lnTo>
                        <a:pt x="832" y="1867"/>
                      </a:lnTo>
                      <a:lnTo>
                        <a:pt x="825" y="1863"/>
                      </a:lnTo>
                      <a:lnTo>
                        <a:pt x="820" y="1859"/>
                      </a:lnTo>
                      <a:lnTo>
                        <a:pt x="816" y="1854"/>
                      </a:lnTo>
                      <a:lnTo>
                        <a:pt x="812" y="1848"/>
                      </a:lnTo>
                      <a:lnTo>
                        <a:pt x="811" y="1841"/>
                      </a:lnTo>
                      <a:lnTo>
                        <a:pt x="811" y="1839"/>
                      </a:lnTo>
                      <a:lnTo>
                        <a:pt x="812" y="1837"/>
                      </a:lnTo>
                      <a:lnTo>
                        <a:pt x="816" y="1837"/>
                      </a:lnTo>
                      <a:lnTo>
                        <a:pt x="824" y="1840"/>
                      </a:lnTo>
                      <a:lnTo>
                        <a:pt x="832" y="1841"/>
                      </a:lnTo>
                      <a:lnTo>
                        <a:pt x="849" y="1843"/>
                      </a:lnTo>
                      <a:lnTo>
                        <a:pt x="864" y="1846"/>
                      </a:lnTo>
                      <a:lnTo>
                        <a:pt x="869" y="1852"/>
                      </a:lnTo>
                      <a:lnTo>
                        <a:pt x="873" y="1858"/>
                      </a:lnTo>
                      <a:lnTo>
                        <a:pt x="885" y="1871"/>
                      </a:lnTo>
                      <a:lnTo>
                        <a:pt x="896" y="1881"/>
                      </a:lnTo>
                      <a:lnTo>
                        <a:pt x="898" y="1884"/>
                      </a:lnTo>
                      <a:lnTo>
                        <a:pt x="898" y="1885"/>
                      </a:lnTo>
                      <a:lnTo>
                        <a:pt x="898" y="1887"/>
                      </a:lnTo>
                      <a:lnTo>
                        <a:pt x="895" y="1888"/>
                      </a:lnTo>
                      <a:lnTo>
                        <a:pt x="884" y="1887"/>
                      </a:lnTo>
                      <a:lnTo>
                        <a:pt x="872" y="1884"/>
                      </a:lnTo>
                      <a:lnTo>
                        <a:pt x="859" y="1875"/>
                      </a:lnTo>
                      <a:close/>
                      <a:moveTo>
                        <a:pt x="404" y="3097"/>
                      </a:moveTo>
                      <a:lnTo>
                        <a:pt x="416" y="3103"/>
                      </a:lnTo>
                      <a:lnTo>
                        <a:pt x="426" y="3107"/>
                      </a:lnTo>
                      <a:lnTo>
                        <a:pt x="437" y="3108"/>
                      </a:lnTo>
                      <a:lnTo>
                        <a:pt x="447" y="3108"/>
                      </a:lnTo>
                      <a:lnTo>
                        <a:pt x="457" y="3107"/>
                      </a:lnTo>
                      <a:lnTo>
                        <a:pt x="468" y="3104"/>
                      </a:lnTo>
                      <a:lnTo>
                        <a:pt x="478" y="3100"/>
                      </a:lnTo>
                      <a:lnTo>
                        <a:pt x="487" y="3095"/>
                      </a:lnTo>
                      <a:lnTo>
                        <a:pt x="497" y="3087"/>
                      </a:lnTo>
                      <a:lnTo>
                        <a:pt x="507" y="3080"/>
                      </a:lnTo>
                      <a:lnTo>
                        <a:pt x="516" y="3071"/>
                      </a:lnTo>
                      <a:lnTo>
                        <a:pt x="525" y="3062"/>
                      </a:lnTo>
                      <a:lnTo>
                        <a:pt x="543" y="3040"/>
                      </a:lnTo>
                      <a:lnTo>
                        <a:pt x="558" y="3015"/>
                      </a:lnTo>
                      <a:lnTo>
                        <a:pt x="575" y="2989"/>
                      </a:lnTo>
                      <a:lnTo>
                        <a:pt x="589" y="2962"/>
                      </a:lnTo>
                      <a:lnTo>
                        <a:pt x="604" y="2935"/>
                      </a:lnTo>
                      <a:lnTo>
                        <a:pt x="615" y="2909"/>
                      </a:lnTo>
                      <a:lnTo>
                        <a:pt x="637" y="2862"/>
                      </a:lnTo>
                      <a:lnTo>
                        <a:pt x="654" y="2828"/>
                      </a:lnTo>
                      <a:lnTo>
                        <a:pt x="663" y="2804"/>
                      </a:lnTo>
                      <a:lnTo>
                        <a:pt x="671" y="2779"/>
                      </a:lnTo>
                      <a:lnTo>
                        <a:pt x="679" y="2755"/>
                      </a:lnTo>
                      <a:lnTo>
                        <a:pt x="685" y="2730"/>
                      </a:lnTo>
                      <a:lnTo>
                        <a:pt x="693" y="2704"/>
                      </a:lnTo>
                      <a:lnTo>
                        <a:pt x="701" y="2679"/>
                      </a:lnTo>
                      <a:lnTo>
                        <a:pt x="709" y="2656"/>
                      </a:lnTo>
                      <a:lnTo>
                        <a:pt x="718" y="2631"/>
                      </a:lnTo>
                      <a:lnTo>
                        <a:pt x="722" y="2626"/>
                      </a:lnTo>
                      <a:lnTo>
                        <a:pt x="725" y="2621"/>
                      </a:lnTo>
                      <a:lnTo>
                        <a:pt x="729" y="2617"/>
                      </a:lnTo>
                      <a:lnTo>
                        <a:pt x="733" y="2613"/>
                      </a:lnTo>
                      <a:lnTo>
                        <a:pt x="744" y="2609"/>
                      </a:lnTo>
                      <a:lnTo>
                        <a:pt x="753" y="2606"/>
                      </a:lnTo>
                      <a:lnTo>
                        <a:pt x="762" y="2602"/>
                      </a:lnTo>
                      <a:lnTo>
                        <a:pt x="767" y="2597"/>
                      </a:lnTo>
                      <a:lnTo>
                        <a:pt x="770" y="2593"/>
                      </a:lnTo>
                      <a:lnTo>
                        <a:pt x="771" y="2589"/>
                      </a:lnTo>
                      <a:lnTo>
                        <a:pt x="771" y="2585"/>
                      </a:lnTo>
                      <a:lnTo>
                        <a:pt x="770" y="2580"/>
                      </a:lnTo>
                      <a:lnTo>
                        <a:pt x="767" y="2571"/>
                      </a:lnTo>
                      <a:lnTo>
                        <a:pt x="764" y="2565"/>
                      </a:lnTo>
                      <a:lnTo>
                        <a:pt x="760" y="2563"/>
                      </a:lnTo>
                      <a:lnTo>
                        <a:pt x="758" y="2563"/>
                      </a:lnTo>
                      <a:lnTo>
                        <a:pt x="753" y="2564"/>
                      </a:lnTo>
                      <a:lnTo>
                        <a:pt x="747" y="2568"/>
                      </a:lnTo>
                      <a:lnTo>
                        <a:pt x="742" y="2574"/>
                      </a:lnTo>
                      <a:lnTo>
                        <a:pt x="736" y="2584"/>
                      </a:lnTo>
                      <a:lnTo>
                        <a:pt x="733" y="2586"/>
                      </a:lnTo>
                      <a:lnTo>
                        <a:pt x="731" y="2586"/>
                      </a:lnTo>
                      <a:lnTo>
                        <a:pt x="729" y="2585"/>
                      </a:lnTo>
                      <a:lnTo>
                        <a:pt x="729" y="2581"/>
                      </a:lnTo>
                      <a:lnTo>
                        <a:pt x="731" y="2569"/>
                      </a:lnTo>
                      <a:lnTo>
                        <a:pt x="735" y="2555"/>
                      </a:lnTo>
                      <a:lnTo>
                        <a:pt x="742" y="2521"/>
                      </a:lnTo>
                      <a:lnTo>
                        <a:pt x="750" y="2501"/>
                      </a:lnTo>
                      <a:lnTo>
                        <a:pt x="762" y="2475"/>
                      </a:lnTo>
                      <a:lnTo>
                        <a:pt x="772" y="2448"/>
                      </a:lnTo>
                      <a:lnTo>
                        <a:pt x="782" y="2420"/>
                      </a:lnTo>
                      <a:lnTo>
                        <a:pt x="792" y="2394"/>
                      </a:lnTo>
                      <a:lnTo>
                        <a:pt x="801" y="2367"/>
                      </a:lnTo>
                      <a:lnTo>
                        <a:pt x="810" y="2340"/>
                      </a:lnTo>
                      <a:lnTo>
                        <a:pt x="817" y="2312"/>
                      </a:lnTo>
                      <a:lnTo>
                        <a:pt x="825" y="2284"/>
                      </a:lnTo>
                      <a:lnTo>
                        <a:pt x="827" y="2264"/>
                      </a:lnTo>
                      <a:lnTo>
                        <a:pt x="828" y="2238"/>
                      </a:lnTo>
                      <a:lnTo>
                        <a:pt x="828" y="2226"/>
                      </a:lnTo>
                      <a:lnTo>
                        <a:pt x="830" y="2216"/>
                      </a:lnTo>
                      <a:lnTo>
                        <a:pt x="832" y="2212"/>
                      </a:lnTo>
                      <a:lnTo>
                        <a:pt x="834" y="2209"/>
                      </a:lnTo>
                      <a:lnTo>
                        <a:pt x="837" y="2208"/>
                      </a:lnTo>
                      <a:lnTo>
                        <a:pt x="841" y="2207"/>
                      </a:lnTo>
                      <a:lnTo>
                        <a:pt x="854" y="2208"/>
                      </a:lnTo>
                      <a:lnTo>
                        <a:pt x="864" y="2209"/>
                      </a:lnTo>
                      <a:lnTo>
                        <a:pt x="874" y="2213"/>
                      </a:lnTo>
                      <a:lnTo>
                        <a:pt x="882" y="2218"/>
                      </a:lnTo>
                      <a:lnTo>
                        <a:pt x="890" y="2225"/>
                      </a:lnTo>
                      <a:lnTo>
                        <a:pt x="898" y="2232"/>
                      </a:lnTo>
                      <a:lnTo>
                        <a:pt x="904" y="2242"/>
                      </a:lnTo>
                      <a:lnTo>
                        <a:pt x="909" y="2253"/>
                      </a:lnTo>
                      <a:lnTo>
                        <a:pt x="916" y="2270"/>
                      </a:lnTo>
                      <a:lnTo>
                        <a:pt x="922" y="2288"/>
                      </a:lnTo>
                      <a:lnTo>
                        <a:pt x="928" y="2306"/>
                      </a:lnTo>
                      <a:lnTo>
                        <a:pt x="931" y="2324"/>
                      </a:lnTo>
                      <a:lnTo>
                        <a:pt x="938" y="2361"/>
                      </a:lnTo>
                      <a:lnTo>
                        <a:pt x="942" y="2398"/>
                      </a:lnTo>
                      <a:lnTo>
                        <a:pt x="946" y="2435"/>
                      </a:lnTo>
                      <a:lnTo>
                        <a:pt x="950" y="2472"/>
                      </a:lnTo>
                      <a:lnTo>
                        <a:pt x="955" y="2508"/>
                      </a:lnTo>
                      <a:lnTo>
                        <a:pt x="963" y="2545"/>
                      </a:lnTo>
                      <a:lnTo>
                        <a:pt x="966" y="2542"/>
                      </a:lnTo>
                      <a:lnTo>
                        <a:pt x="969" y="2537"/>
                      </a:lnTo>
                      <a:lnTo>
                        <a:pt x="972" y="2532"/>
                      </a:lnTo>
                      <a:lnTo>
                        <a:pt x="974" y="2525"/>
                      </a:lnTo>
                      <a:lnTo>
                        <a:pt x="978" y="2510"/>
                      </a:lnTo>
                      <a:lnTo>
                        <a:pt x="979" y="2490"/>
                      </a:lnTo>
                      <a:lnTo>
                        <a:pt x="979" y="2470"/>
                      </a:lnTo>
                      <a:lnTo>
                        <a:pt x="978" y="2448"/>
                      </a:lnTo>
                      <a:lnTo>
                        <a:pt x="977" y="2424"/>
                      </a:lnTo>
                      <a:lnTo>
                        <a:pt x="973" y="2400"/>
                      </a:lnTo>
                      <a:lnTo>
                        <a:pt x="966" y="2350"/>
                      </a:lnTo>
                      <a:lnTo>
                        <a:pt x="957" y="2305"/>
                      </a:lnTo>
                      <a:lnTo>
                        <a:pt x="948" y="2267"/>
                      </a:lnTo>
                      <a:lnTo>
                        <a:pt x="942" y="2243"/>
                      </a:lnTo>
                      <a:lnTo>
                        <a:pt x="926" y="2195"/>
                      </a:lnTo>
                      <a:lnTo>
                        <a:pt x="924" y="2188"/>
                      </a:lnTo>
                      <a:lnTo>
                        <a:pt x="920" y="2182"/>
                      </a:lnTo>
                      <a:lnTo>
                        <a:pt x="913" y="2175"/>
                      </a:lnTo>
                      <a:lnTo>
                        <a:pt x="908" y="2169"/>
                      </a:lnTo>
                      <a:lnTo>
                        <a:pt x="894" y="2157"/>
                      </a:lnTo>
                      <a:lnTo>
                        <a:pt x="880" y="2146"/>
                      </a:lnTo>
                      <a:lnTo>
                        <a:pt x="873" y="2141"/>
                      </a:lnTo>
                      <a:lnTo>
                        <a:pt x="868" y="2135"/>
                      </a:lnTo>
                      <a:lnTo>
                        <a:pt x="863" y="2130"/>
                      </a:lnTo>
                      <a:lnTo>
                        <a:pt x="860" y="2125"/>
                      </a:lnTo>
                      <a:lnTo>
                        <a:pt x="859" y="2121"/>
                      </a:lnTo>
                      <a:lnTo>
                        <a:pt x="859" y="2116"/>
                      </a:lnTo>
                      <a:lnTo>
                        <a:pt x="863" y="2112"/>
                      </a:lnTo>
                      <a:lnTo>
                        <a:pt x="868" y="2108"/>
                      </a:lnTo>
                      <a:lnTo>
                        <a:pt x="877" y="2103"/>
                      </a:lnTo>
                      <a:lnTo>
                        <a:pt x="884" y="2098"/>
                      </a:lnTo>
                      <a:lnTo>
                        <a:pt x="889" y="2093"/>
                      </a:lnTo>
                      <a:lnTo>
                        <a:pt x="893" y="2087"/>
                      </a:lnTo>
                      <a:lnTo>
                        <a:pt x="895" y="2081"/>
                      </a:lnTo>
                      <a:lnTo>
                        <a:pt x="898" y="2076"/>
                      </a:lnTo>
                      <a:lnTo>
                        <a:pt x="899" y="2071"/>
                      </a:lnTo>
                      <a:lnTo>
                        <a:pt x="899" y="2064"/>
                      </a:lnTo>
                      <a:lnTo>
                        <a:pt x="899" y="2052"/>
                      </a:lnTo>
                      <a:lnTo>
                        <a:pt x="898" y="2041"/>
                      </a:lnTo>
                      <a:lnTo>
                        <a:pt x="898" y="2034"/>
                      </a:lnTo>
                      <a:lnTo>
                        <a:pt x="899" y="2028"/>
                      </a:lnTo>
                      <a:lnTo>
                        <a:pt x="900" y="2021"/>
                      </a:lnTo>
                      <a:lnTo>
                        <a:pt x="903" y="2015"/>
                      </a:lnTo>
                      <a:lnTo>
                        <a:pt x="915" y="1995"/>
                      </a:lnTo>
                      <a:lnTo>
                        <a:pt x="925" y="1980"/>
                      </a:lnTo>
                      <a:lnTo>
                        <a:pt x="930" y="1972"/>
                      </a:lnTo>
                      <a:lnTo>
                        <a:pt x="934" y="1963"/>
                      </a:lnTo>
                      <a:lnTo>
                        <a:pt x="937" y="1953"/>
                      </a:lnTo>
                      <a:lnTo>
                        <a:pt x="938" y="1941"/>
                      </a:lnTo>
                      <a:lnTo>
                        <a:pt x="939" y="1920"/>
                      </a:lnTo>
                      <a:lnTo>
                        <a:pt x="943" y="1893"/>
                      </a:lnTo>
                      <a:lnTo>
                        <a:pt x="947" y="1880"/>
                      </a:lnTo>
                      <a:lnTo>
                        <a:pt x="952" y="1868"/>
                      </a:lnTo>
                      <a:lnTo>
                        <a:pt x="956" y="1863"/>
                      </a:lnTo>
                      <a:lnTo>
                        <a:pt x="960" y="1859"/>
                      </a:lnTo>
                      <a:lnTo>
                        <a:pt x="964" y="1857"/>
                      </a:lnTo>
                      <a:lnTo>
                        <a:pt x="970" y="1856"/>
                      </a:lnTo>
                      <a:lnTo>
                        <a:pt x="970" y="1852"/>
                      </a:lnTo>
                      <a:lnTo>
                        <a:pt x="955" y="1848"/>
                      </a:lnTo>
                      <a:lnTo>
                        <a:pt x="939" y="1843"/>
                      </a:lnTo>
                      <a:lnTo>
                        <a:pt x="924" y="1837"/>
                      </a:lnTo>
                      <a:lnTo>
                        <a:pt x="909" y="1831"/>
                      </a:lnTo>
                      <a:lnTo>
                        <a:pt x="894" y="1823"/>
                      </a:lnTo>
                      <a:lnTo>
                        <a:pt x="878" y="1815"/>
                      </a:lnTo>
                      <a:lnTo>
                        <a:pt x="864" y="1806"/>
                      </a:lnTo>
                      <a:lnTo>
                        <a:pt x="851" y="1797"/>
                      </a:lnTo>
                      <a:lnTo>
                        <a:pt x="837" y="1787"/>
                      </a:lnTo>
                      <a:lnTo>
                        <a:pt x="824" y="1777"/>
                      </a:lnTo>
                      <a:lnTo>
                        <a:pt x="812" y="1765"/>
                      </a:lnTo>
                      <a:lnTo>
                        <a:pt x="802" y="1752"/>
                      </a:lnTo>
                      <a:lnTo>
                        <a:pt x="792" y="1739"/>
                      </a:lnTo>
                      <a:lnTo>
                        <a:pt x="782" y="1725"/>
                      </a:lnTo>
                      <a:lnTo>
                        <a:pt x="775" y="1710"/>
                      </a:lnTo>
                      <a:lnTo>
                        <a:pt x="768" y="1695"/>
                      </a:lnTo>
                      <a:lnTo>
                        <a:pt x="763" y="1679"/>
                      </a:lnTo>
                      <a:lnTo>
                        <a:pt x="757" y="1665"/>
                      </a:lnTo>
                      <a:lnTo>
                        <a:pt x="750" y="1651"/>
                      </a:lnTo>
                      <a:lnTo>
                        <a:pt x="742" y="1638"/>
                      </a:lnTo>
                      <a:lnTo>
                        <a:pt x="738" y="1629"/>
                      </a:lnTo>
                      <a:lnTo>
                        <a:pt x="736" y="1621"/>
                      </a:lnTo>
                      <a:lnTo>
                        <a:pt x="731" y="1613"/>
                      </a:lnTo>
                      <a:lnTo>
                        <a:pt x="727" y="1604"/>
                      </a:lnTo>
                      <a:lnTo>
                        <a:pt x="723" y="1595"/>
                      </a:lnTo>
                      <a:lnTo>
                        <a:pt x="720" y="1586"/>
                      </a:lnTo>
                      <a:lnTo>
                        <a:pt x="715" y="1565"/>
                      </a:lnTo>
                      <a:lnTo>
                        <a:pt x="711" y="1547"/>
                      </a:lnTo>
                      <a:lnTo>
                        <a:pt x="733" y="1515"/>
                      </a:lnTo>
                      <a:lnTo>
                        <a:pt x="758" y="1485"/>
                      </a:lnTo>
                      <a:lnTo>
                        <a:pt x="763" y="1477"/>
                      </a:lnTo>
                      <a:lnTo>
                        <a:pt x="766" y="1469"/>
                      </a:lnTo>
                      <a:lnTo>
                        <a:pt x="768" y="1462"/>
                      </a:lnTo>
                      <a:lnTo>
                        <a:pt x="770" y="1453"/>
                      </a:lnTo>
                      <a:lnTo>
                        <a:pt x="770" y="1445"/>
                      </a:lnTo>
                      <a:lnTo>
                        <a:pt x="767" y="1436"/>
                      </a:lnTo>
                      <a:lnTo>
                        <a:pt x="763" y="1427"/>
                      </a:lnTo>
                      <a:lnTo>
                        <a:pt x="757" y="1416"/>
                      </a:lnTo>
                      <a:lnTo>
                        <a:pt x="751" y="1410"/>
                      </a:lnTo>
                      <a:lnTo>
                        <a:pt x="750" y="1403"/>
                      </a:lnTo>
                      <a:lnTo>
                        <a:pt x="750" y="1397"/>
                      </a:lnTo>
                      <a:lnTo>
                        <a:pt x="753" y="1392"/>
                      </a:lnTo>
                      <a:lnTo>
                        <a:pt x="758" y="1387"/>
                      </a:lnTo>
                      <a:lnTo>
                        <a:pt x="764" y="1383"/>
                      </a:lnTo>
                      <a:lnTo>
                        <a:pt x="772" y="1379"/>
                      </a:lnTo>
                      <a:lnTo>
                        <a:pt x="780" y="1376"/>
                      </a:lnTo>
                      <a:lnTo>
                        <a:pt x="798" y="1371"/>
                      </a:lnTo>
                      <a:lnTo>
                        <a:pt x="816" y="1368"/>
                      </a:lnTo>
                      <a:lnTo>
                        <a:pt x="832" y="1367"/>
                      </a:lnTo>
                      <a:lnTo>
                        <a:pt x="842" y="1366"/>
                      </a:lnTo>
                      <a:lnTo>
                        <a:pt x="842" y="1366"/>
                      </a:lnTo>
                      <a:lnTo>
                        <a:pt x="843" y="1365"/>
                      </a:lnTo>
                      <a:lnTo>
                        <a:pt x="820" y="1357"/>
                      </a:lnTo>
                      <a:lnTo>
                        <a:pt x="802" y="1349"/>
                      </a:lnTo>
                      <a:lnTo>
                        <a:pt x="792" y="1346"/>
                      </a:lnTo>
                      <a:lnTo>
                        <a:pt x="780" y="1344"/>
                      </a:lnTo>
                      <a:lnTo>
                        <a:pt x="766" y="1344"/>
                      </a:lnTo>
                      <a:lnTo>
                        <a:pt x="749" y="1345"/>
                      </a:lnTo>
                      <a:lnTo>
                        <a:pt x="729" y="1348"/>
                      </a:lnTo>
                      <a:lnTo>
                        <a:pt x="710" y="1349"/>
                      </a:lnTo>
                      <a:lnTo>
                        <a:pt x="693" y="1350"/>
                      </a:lnTo>
                      <a:lnTo>
                        <a:pt x="679" y="1349"/>
                      </a:lnTo>
                      <a:lnTo>
                        <a:pt x="672" y="1346"/>
                      </a:lnTo>
                      <a:lnTo>
                        <a:pt x="668" y="1344"/>
                      </a:lnTo>
                      <a:lnTo>
                        <a:pt x="665" y="1340"/>
                      </a:lnTo>
                      <a:lnTo>
                        <a:pt x="662" y="1335"/>
                      </a:lnTo>
                      <a:lnTo>
                        <a:pt x="662" y="1328"/>
                      </a:lnTo>
                      <a:lnTo>
                        <a:pt x="662" y="1321"/>
                      </a:lnTo>
                      <a:lnTo>
                        <a:pt x="665" y="1310"/>
                      </a:lnTo>
                      <a:lnTo>
                        <a:pt x="670" y="1300"/>
                      </a:lnTo>
                      <a:lnTo>
                        <a:pt x="670" y="1293"/>
                      </a:lnTo>
                      <a:lnTo>
                        <a:pt x="668" y="1287"/>
                      </a:lnTo>
                      <a:lnTo>
                        <a:pt x="666" y="1279"/>
                      </a:lnTo>
                      <a:lnTo>
                        <a:pt x="663" y="1273"/>
                      </a:lnTo>
                      <a:lnTo>
                        <a:pt x="661" y="1266"/>
                      </a:lnTo>
                      <a:lnTo>
                        <a:pt x="661" y="1261"/>
                      </a:lnTo>
                      <a:lnTo>
                        <a:pt x="662" y="1260"/>
                      </a:lnTo>
                      <a:lnTo>
                        <a:pt x="663" y="1258"/>
                      </a:lnTo>
                      <a:lnTo>
                        <a:pt x="666" y="1257"/>
                      </a:lnTo>
                      <a:lnTo>
                        <a:pt x="670" y="1256"/>
                      </a:lnTo>
                      <a:lnTo>
                        <a:pt x="679" y="1254"/>
                      </a:lnTo>
                      <a:lnTo>
                        <a:pt x="687" y="1252"/>
                      </a:lnTo>
                      <a:lnTo>
                        <a:pt x="693" y="1247"/>
                      </a:lnTo>
                      <a:lnTo>
                        <a:pt x="700" y="1240"/>
                      </a:lnTo>
                      <a:lnTo>
                        <a:pt x="703" y="1232"/>
                      </a:lnTo>
                      <a:lnTo>
                        <a:pt x="706" y="1225"/>
                      </a:lnTo>
                      <a:lnTo>
                        <a:pt x="709" y="1216"/>
                      </a:lnTo>
                      <a:lnTo>
                        <a:pt x="709" y="1207"/>
                      </a:lnTo>
                      <a:lnTo>
                        <a:pt x="692" y="1204"/>
                      </a:lnTo>
                      <a:lnTo>
                        <a:pt x="675" y="1201"/>
                      </a:lnTo>
                      <a:lnTo>
                        <a:pt x="658" y="1199"/>
                      </a:lnTo>
                      <a:lnTo>
                        <a:pt x="641" y="1194"/>
                      </a:lnTo>
                      <a:lnTo>
                        <a:pt x="627" y="1186"/>
                      </a:lnTo>
                      <a:lnTo>
                        <a:pt x="611" y="1177"/>
                      </a:lnTo>
                      <a:lnTo>
                        <a:pt x="604" y="1172"/>
                      </a:lnTo>
                      <a:lnTo>
                        <a:pt x="596" y="1169"/>
                      </a:lnTo>
                      <a:lnTo>
                        <a:pt x="588" y="1166"/>
                      </a:lnTo>
                      <a:lnTo>
                        <a:pt x="580" y="1165"/>
                      </a:lnTo>
                      <a:lnTo>
                        <a:pt x="582" y="1161"/>
                      </a:lnTo>
                      <a:lnTo>
                        <a:pt x="583" y="1159"/>
                      </a:lnTo>
                      <a:lnTo>
                        <a:pt x="587" y="1156"/>
                      </a:lnTo>
                      <a:lnTo>
                        <a:pt x="591" y="1153"/>
                      </a:lnTo>
                      <a:lnTo>
                        <a:pt x="601" y="1151"/>
                      </a:lnTo>
                      <a:lnTo>
                        <a:pt x="613" y="1148"/>
                      </a:lnTo>
                      <a:lnTo>
                        <a:pt x="624" y="1146"/>
                      </a:lnTo>
                      <a:lnTo>
                        <a:pt x="635" y="1142"/>
                      </a:lnTo>
                      <a:lnTo>
                        <a:pt x="637" y="1139"/>
                      </a:lnTo>
                      <a:lnTo>
                        <a:pt x="641" y="1135"/>
                      </a:lnTo>
                      <a:lnTo>
                        <a:pt x="643" y="1131"/>
                      </a:lnTo>
                      <a:lnTo>
                        <a:pt x="643" y="1128"/>
                      </a:lnTo>
                      <a:lnTo>
                        <a:pt x="640" y="1124"/>
                      </a:lnTo>
                      <a:lnTo>
                        <a:pt x="632" y="1121"/>
                      </a:lnTo>
                      <a:lnTo>
                        <a:pt x="623" y="1117"/>
                      </a:lnTo>
                      <a:lnTo>
                        <a:pt x="611" y="1115"/>
                      </a:lnTo>
                      <a:lnTo>
                        <a:pt x="587" y="1109"/>
                      </a:lnTo>
                      <a:lnTo>
                        <a:pt x="573" y="1108"/>
                      </a:lnTo>
                      <a:lnTo>
                        <a:pt x="564" y="1108"/>
                      </a:lnTo>
                      <a:lnTo>
                        <a:pt x="556" y="1111"/>
                      </a:lnTo>
                      <a:lnTo>
                        <a:pt x="548" y="1113"/>
                      </a:lnTo>
                      <a:lnTo>
                        <a:pt x="541" y="1117"/>
                      </a:lnTo>
                      <a:lnTo>
                        <a:pt x="534" y="1120"/>
                      </a:lnTo>
                      <a:lnTo>
                        <a:pt x="527" y="1122"/>
                      </a:lnTo>
                      <a:lnTo>
                        <a:pt x="519" y="1124"/>
                      </a:lnTo>
                      <a:lnTo>
                        <a:pt x="513" y="1124"/>
                      </a:lnTo>
                      <a:lnTo>
                        <a:pt x="512" y="1111"/>
                      </a:lnTo>
                      <a:lnTo>
                        <a:pt x="512" y="1094"/>
                      </a:lnTo>
                      <a:lnTo>
                        <a:pt x="512" y="1085"/>
                      </a:lnTo>
                      <a:lnTo>
                        <a:pt x="513" y="1077"/>
                      </a:lnTo>
                      <a:lnTo>
                        <a:pt x="514" y="1071"/>
                      </a:lnTo>
                      <a:lnTo>
                        <a:pt x="518" y="1065"/>
                      </a:lnTo>
                      <a:lnTo>
                        <a:pt x="530" y="1054"/>
                      </a:lnTo>
                      <a:lnTo>
                        <a:pt x="536" y="1046"/>
                      </a:lnTo>
                      <a:lnTo>
                        <a:pt x="538" y="1043"/>
                      </a:lnTo>
                      <a:lnTo>
                        <a:pt x="536" y="1042"/>
                      </a:lnTo>
                      <a:lnTo>
                        <a:pt x="535" y="1041"/>
                      </a:lnTo>
                      <a:lnTo>
                        <a:pt x="532" y="1041"/>
                      </a:lnTo>
                      <a:lnTo>
                        <a:pt x="523" y="1038"/>
                      </a:lnTo>
                      <a:lnTo>
                        <a:pt x="509" y="1038"/>
                      </a:lnTo>
                      <a:lnTo>
                        <a:pt x="500" y="1037"/>
                      </a:lnTo>
                      <a:lnTo>
                        <a:pt x="494" y="1036"/>
                      </a:lnTo>
                      <a:lnTo>
                        <a:pt x="490" y="1032"/>
                      </a:lnTo>
                      <a:lnTo>
                        <a:pt x="488" y="1028"/>
                      </a:lnTo>
                      <a:lnTo>
                        <a:pt x="488" y="1024"/>
                      </a:lnTo>
                      <a:lnTo>
                        <a:pt x="488" y="1020"/>
                      </a:lnTo>
                      <a:lnTo>
                        <a:pt x="487" y="1017"/>
                      </a:lnTo>
                      <a:lnTo>
                        <a:pt x="484" y="1015"/>
                      </a:lnTo>
                      <a:lnTo>
                        <a:pt x="479" y="1014"/>
                      </a:lnTo>
                      <a:lnTo>
                        <a:pt x="474" y="1014"/>
                      </a:lnTo>
                      <a:lnTo>
                        <a:pt x="469" y="1014"/>
                      </a:lnTo>
                      <a:lnTo>
                        <a:pt x="464" y="1015"/>
                      </a:lnTo>
                      <a:lnTo>
                        <a:pt x="453" y="1017"/>
                      </a:lnTo>
                      <a:lnTo>
                        <a:pt x="443" y="1019"/>
                      </a:lnTo>
                      <a:lnTo>
                        <a:pt x="434" y="1020"/>
                      </a:lnTo>
                      <a:lnTo>
                        <a:pt x="424" y="1020"/>
                      </a:lnTo>
                      <a:lnTo>
                        <a:pt x="420" y="1017"/>
                      </a:lnTo>
                      <a:lnTo>
                        <a:pt x="416" y="1015"/>
                      </a:lnTo>
                      <a:lnTo>
                        <a:pt x="412" y="1010"/>
                      </a:lnTo>
                      <a:lnTo>
                        <a:pt x="409" y="1004"/>
                      </a:lnTo>
                      <a:lnTo>
                        <a:pt x="405" y="993"/>
                      </a:lnTo>
                      <a:lnTo>
                        <a:pt x="403" y="980"/>
                      </a:lnTo>
                      <a:lnTo>
                        <a:pt x="402" y="966"/>
                      </a:lnTo>
                      <a:lnTo>
                        <a:pt x="400" y="951"/>
                      </a:lnTo>
                      <a:lnTo>
                        <a:pt x="398" y="938"/>
                      </a:lnTo>
                      <a:lnTo>
                        <a:pt x="394" y="928"/>
                      </a:lnTo>
                      <a:lnTo>
                        <a:pt x="391" y="923"/>
                      </a:lnTo>
                      <a:lnTo>
                        <a:pt x="387" y="920"/>
                      </a:lnTo>
                      <a:lnTo>
                        <a:pt x="383" y="918"/>
                      </a:lnTo>
                      <a:lnTo>
                        <a:pt x="378" y="915"/>
                      </a:lnTo>
                      <a:lnTo>
                        <a:pt x="359" y="915"/>
                      </a:lnTo>
                      <a:lnTo>
                        <a:pt x="343" y="915"/>
                      </a:lnTo>
                      <a:lnTo>
                        <a:pt x="337" y="915"/>
                      </a:lnTo>
                      <a:lnTo>
                        <a:pt x="332" y="914"/>
                      </a:lnTo>
                      <a:lnTo>
                        <a:pt x="326" y="912"/>
                      </a:lnTo>
                      <a:lnTo>
                        <a:pt x="321" y="910"/>
                      </a:lnTo>
                      <a:lnTo>
                        <a:pt x="317" y="907"/>
                      </a:lnTo>
                      <a:lnTo>
                        <a:pt x="313" y="903"/>
                      </a:lnTo>
                      <a:lnTo>
                        <a:pt x="311" y="898"/>
                      </a:lnTo>
                      <a:lnTo>
                        <a:pt x="307" y="893"/>
                      </a:lnTo>
                      <a:lnTo>
                        <a:pt x="301" y="877"/>
                      </a:lnTo>
                      <a:lnTo>
                        <a:pt x="294" y="858"/>
                      </a:lnTo>
                      <a:lnTo>
                        <a:pt x="290" y="848"/>
                      </a:lnTo>
                      <a:lnTo>
                        <a:pt x="286" y="841"/>
                      </a:lnTo>
                      <a:lnTo>
                        <a:pt x="282" y="839"/>
                      </a:lnTo>
                      <a:lnTo>
                        <a:pt x="279" y="836"/>
                      </a:lnTo>
                      <a:lnTo>
                        <a:pt x="273" y="837"/>
                      </a:lnTo>
                      <a:lnTo>
                        <a:pt x="269" y="840"/>
                      </a:lnTo>
                      <a:lnTo>
                        <a:pt x="266" y="844"/>
                      </a:lnTo>
                      <a:lnTo>
                        <a:pt x="262" y="849"/>
                      </a:lnTo>
                      <a:lnTo>
                        <a:pt x="253" y="861"/>
                      </a:lnTo>
                      <a:lnTo>
                        <a:pt x="245" y="874"/>
                      </a:lnTo>
                      <a:lnTo>
                        <a:pt x="241" y="880"/>
                      </a:lnTo>
                      <a:lnTo>
                        <a:pt x="236" y="884"/>
                      </a:lnTo>
                      <a:lnTo>
                        <a:pt x="233" y="888"/>
                      </a:lnTo>
                      <a:lnTo>
                        <a:pt x="229" y="890"/>
                      </a:lnTo>
                      <a:lnTo>
                        <a:pt x="224" y="892"/>
                      </a:lnTo>
                      <a:lnTo>
                        <a:pt x="220" y="893"/>
                      </a:lnTo>
                      <a:lnTo>
                        <a:pt x="216" y="893"/>
                      </a:lnTo>
                      <a:lnTo>
                        <a:pt x="212" y="892"/>
                      </a:lnTo>
                      <a:lnTo>
                        <a:pt x="206" y="888"/>
                      </a:lnTo>
                      <a:lnTo>
                        <a:pt x="199" y="883"/>
                      </a:lnTo>
                      <a:lnTo>
                        <a:pt x="193" y="876"/>
                      </a:lnTo>
                      <a:lnTo>
                        <a:pt x="187" y="871"/>
                      </a:lnTo>
                      <a:lnTo>
                        <a:pt x="179" y="865"/>
                      </a:lnTo>
                      <a:lnTo>
                        <a:pt x="172" y="861"/>
                      </a:lnTo>
                      <a:lnTo>
                        <a:pt x="166" y="858"/>
                      </a:lnTo>
                      <a:lnTo>
                        <a:pt x="162" y="854"/>
                      </a:lnTo>
                      <a:lnTo>
                        <a:pt x="159" y="850"/>
                      </a:lnTo>
                      <a:lnTo>
                        <a:pt x="157" y="846"/>
                      </a:lnTo>
                      <a:lnTo>
                        <a:pt x="155" y="837"/>
                      </a:lnTo>
                      <a:lnTo>
                        <a:pt x="157" y="826"/>
                      </a:lnTo>
                      <a:lnTo>
                        <a:pt x="158" y="815"/>
                      </a:lnTo>
                      <a:lnTo>
                        <a:pt x="158" y="804"/>
                      </a:lnTo>
                      <a:lnTo>
                        <a:pt x="158" y="798"/>
                      </a:lnTo>
                      <a:lnTo>
                        <a:pt x="158" y="793"/>
                      </a:lnTo>
                      <a:lnTo>
                        <a:pt x="155" y="788"/>
                      </a:lnTo>
                      <a:lnTo>
                        <a:pt x="153" y="784"/>
                      </a:lnTo>
                      <a:lnTo>
                        <a:pt x="149" y="779"/>
                      </a:lnTo>
                      <a:lnTo>
                        <a:pt x="145" y="775"/>
                      </a:lnTo>
                      <a:lnTo>
                        <a:pt x="140" y="771"/>
                      </a:lnTo>
                      <a:lnTo>
                        <a:pt x="136" y="769"/>
                      </a:lnTo>
                      <a:lnTo>
                        <a:pt x="127" y="766"/>
                      </a:lnTo>
                      <a:lnTo>
                        <a:pt x="118" y="763"/>
                      </a:lnTo>
                      <a:lnTo>
                        <a:pt x="109" y="763"/>
                      </a:lnTo>
                      <a:lnTo>
                        <a:pt x="98" y="762"/>
                      </a:lnTo>
                      <a:lnTo>
                        <a:pt x="89" y="760"/>
                      </a:lnTo>
                      <a:lnTo>
                        <a:pt x="80" y="756"/>
                      </a:lnTo>
                      <a:lnTo>
                        <a:pt x="82" y="749"/>
                      </a:lnTo>
                      <a:lnTo>
                        <a:pt x="84" y="745"/>
                      </a:lnTo>
                      <a:lnTo>
                        <a:pt x="88" y="743"/>
                      </a:lnTo>
                      <a:lnTo>
                        <a:pt x="93" y="740"/>
                      </a:lnTo>
                      <a:lnTo>
                        <a:pt x="100" y="739"/>
                      </a:lnTo>
                      <a:lnTo>
                        <a:pt x="108" y="738"/>
                      </a:lnTo>
                      <a:lnTo>
                        <a:pt x="115" y="739"/>
                      </a:lnTo>
                      <a:lnTo>
                        <a:pt x="123" y="739"/>
                      </a:lnTo>
                      <a:lnTo>
                        <a:pt x="155" y="744"/>
                      </a:lnTo>
                      <a:lnTo>
                        <a:pt x="176" y="748"/>
                      </a:lnTo>
                      <a:lnTo>
                        <a:pt x="188" y="745"/>
                      </a:lnTo>
                      <a:lnTo>
                        <a:pt x="197" y="743"/>
                      </a:lnTo>
                      <a:lnTo>
                        <a:pt x="203" y="740"/>
                      </a:lnTo>
                      <a:lnTo>
                        <a:pt x="207" y="736"/>
                      </a:lnTo>
                      <a:lnTo>
                        <a:pt x="207" y="732"/>
                      </a:lnTo>
                      <a:lnTo>
                        <a:pt x="206" y="727"/>
                      </a:lnTo>
                      <a:lnTo>
                        <a:pt x="203" y="722"/>
                      </a:lnTo>
                      <a:lnTo>
                        <a:pt x="199" y="718"/>
                      </a:lnTo>
                      <a:lnTo>
                        <a:pt x="188" y="708"/>
                      </a:lnTo>
                      <a:lnTo>
                        <a:pt x="174" y="699"/>
                      </a:lnTo>
                      <a:lnTo>
                        <a:pt x="162" y="691"/>
                      </a:lnTo>
                      <a:lnTo>
                        <a:pt x="152" y="686"/>
                      </a:lnTo>
                      <a:lnTo>
                        <a:pt x="153" y="681"/>
                      </a:lnTo>
                      <a:lnTo>
                        <a:pt x="155" y="678"/>
                      </a:lnTo>
                      <a:lnTo>
                        <a:pt x="159" y="675"/>
                      </a:lnTo>
                      <a:lnTo>
                        <a:pt x="163" y="673"/>
                      </a:lnTo>
                      <a:lnTo>
                        <a:pt x="172" y="668"/>
                      </a:lnTo>
                      <a:lnTo>
                        <a:pt x="179" y="665"/>
                      </a:lnTo>
                      <a:lnTo>
                        <a:pt x="188" y="655"/>
                      </a:lnTo>
                      <a:lnTo>
                        <a:pt x="196" y="647"/>
                      </a:lnTo>
                      <a:lnTo>
                        <a:pt x="199" y="657"/>
                      </a:lnTo>
                      <a:lnTo>
                        <a:pt x="210" y="670"/>
                      </a:lnTo>
                      <a:lnTo>
                        <a:pt x="222" y="687"/>
                      </a:lnTo>
                      <a:lnTo>
                        <a:pt x="236" y="701"/>
                      </a:lnTo>
                      <a:lnTo>
                        <a:pt x="242" y="706"/>
                      </a:lnTo>
                      <a:lnTo>
                        <a:pt x="249" y="712"/>
                      </a:lnTo>
                      <a:lnTo>
                        <a:pt x="255" y="714"/>
                      </a:lnTo>
                      <a:lnTo>
                        <a:pt x="260" y="716"/>
                      </a:lnTo>
                      <a:lnTo>
                        <a:pt x="263" y="714"/>
                      </a:lnTo>
                      <a:lnTo>
                        <a:pt x="264" y="713"/>
                      </a:lnTo>
                      <a:lnTo>
                        <a:pt x="267" y="712"/>
                      </a:lnTo>
                      <a:lnTo>
                        <a:pt x="268" y="709"/>
                      </a:lnTo>
                      <a:lnTo>
                        <a:pt x="271" y="701"/>
                      </a:lnTo>
                      <a:lnTo>
                        <a:pt x="271" y="691"/>
                      </a:lnTo>
                      <a:lnTo>
                        <a:pt x="264" y="687"/>
                      </a:lnTo>
                      <a:lnTo>
                        <a:pt x="254" y="679"/>
                      </a:lnTo>
                      <a:lnTo>
                        <a:pt x="245" y="670"/>
                      </a:lnTo>
                      <a:lnTo>
                        <a:pt x="238" y="664"/>
                      </a:lnTo>
                      <a:lnTo>
                        <a:pt x="238" y="660"/>
                      </a:lnTo>
                      <a:lnTo>
                        <a:pt x="241" y="653"/>
                      </a:lnTo>
                      <a:lnTo>
                        <a:pt x="245" y="648"/>
                      </a:lnTo>
                      <a:lnTo>
                        <a:pt x="249" y="642"/>
                      </a:lnTo>
                      <a:lnTo>
                        <a:pt x="254" y="637"/>
                      </a:lnTo>
                      <a:lnTo>
                        <a:pt x="256" y="631"/>
                      </a:lnTo>
                      <a:lnTo>
                        <a:pt x="256" y="630"/>
                      </a:lnTo>
                      <a:lnTo>
                        <a:pt x="256" y="627"/>
                      </a:lnTo>
                      <a:lnTo>
                        <a:pt x="255" y="626"/>
                      </a:lnTo>
                      <a:lnTo>
                        <a:pt x="254" y="625"/>
                      </a:lnTo>
                      <a:lnTo>
                        <a:pt x="240" y="624"/>
                      </a:lnTo>
                      <a:lnTo>
                        <a:pt x="220" y="624"/>
                      </a:lnTo>
                      <a:lnTo>
                        <a:pt x="197" y="625"/>
                      </a:lnTo>
                      <a:lnTo>
                        <a:pt x="172" y="625"/>
                      </a:lnTo>
                      <a:lnTo>
                        <a:pt x="161" y="625"/>
                      </a:lnTo>
                      <a:lnTo>
                        <a:pt x="149" y="625"/>
                      </a:lnTo>
                      <a:lnTo>
                        <a:pt x="140" y="624"/>
                      </a:lnTo>
                      <a:lnTo>
                        <a:pt x="131" y="621"/>
                      </a:lnTo>
                      <a:lnTo>
                        <a:pt x="124" y="618"/>
                      </a:lnTo>
                      <a:lnTo>
                        <a:pt x="119" y="615"/>
                      </a:lnTo>
                      <a:lnTo>
                        <a:pt x="118" y="612"/>
                      </a:lnTo>
                      <a:lnTo>
                        <a:pt x="117" y="609"/>
                      </a:lnTo>
                      <a:lnTo>
                        <a:pt x="117" y="605"/>
                      </a:lnTo>
                      <a:lnTo>
                        <a:pt x="118" y="603"/>
                      </a:lnTo>
                      <a:lnTo>
                        <a:pt x="122" y="586"/>
                      </a:lnTo>
                      <a:lnTo>
                        <a:pt x="131" y="560"/>
                      </a:lnTo>
                      <a:lnTo>
                        <a:pt x="141" y="536"/>
                      </a:lnTo>
                      <a:lnTo>
                        <a:pt x="148" y="524"/>
                      </a:lnTo>
                      <a:lnTo>
                        <a:pt x="157" y="520"/>
                      </a:lnTo>
                      <a:lnTo>
                        <a:pt x="170" y="515"/>
                      </a:lnTo>
                      <a:lnTo>
                        <a:pt x="187" y="511"/>
                      </a:lnTo>
                      <a:lnTo>
                        <a:pt x="205" y="508"/>
                      </a:lnTo>
                      <a:lnTo>
                        <a:pt x="223" y="506"/>
                      </a:lnTo>
                      <a:lnTo>
                        <a:pt x="240" y="503"/>
                      </a:lnTo>
                      <a:lnTo>
                        <a:pt x="254" y="502"/>
                      </a:lnTo>
                      <a:lnTo>
                        <a:pt x="264" y="503"/>
                      </a:lnTo>
                      <a:lnTo>
                        <a:pt x="273" y="506"/>
                      </a:lnTo>
                      <a:lnTo>
                        <a:pt x="284" y="508"/>
                      </a:lnTo>
                      <a:lnTo>
                        <a:pt x="293" y="512"/>
                      </a:lnTo>
                      <a:lnTo>
                        <a:pt x="302" y="517"/>
                      </a:lnTo>
                      <a:lnTo>
                        <a:pt x="311" y="521"/>
                      </a:lnTo>
                      <a:lnTo>
                        <a:pt x="320" y="524"/>
                      </a:lnTo>
                      <a:lnTo>
                        <a:pt x="330" y="526"/>
                      </a:lnTo>
                      <a:lnTo>
                        <a:pt x="342" y="526"/>
                      </a:lnTo>
                      <a:lnTo>
                        <a:pt x="351" y="525"/>
                      </a:lnTo>
                      <a:lnTo>
                        <a:pt x="361" y="523"/>
                      </a:lnTo>
                      <a:lnTo>
                        <a:pt x="372" y="519"/>
                      </a:lnTo>
                      <a:lnTo>
                        <a:pt x="381" y="515"/>
                      </a:lnTo>
                      <a:lnTo>
                        <a:pt x="391" y="511"/>
                      </a:lnTo>
                      <a:lnTo>
                        <a:pt x="400" y="508"/>
                      </a:lnTo>
                      <a:lnTo>
                        <a:pt x="411" y="507"/>
                      </a:lnTo>
                      <a:lnTo>
                        <a:pt x="420" y="507"/>
                      </a:lnTo>
                      <a:lnTo>
                        <a:pt x="421" y="526"/>
                      </a:lnTo>
                      <a:lnTo>
                        <a:pt x="421" y="545"/>
                      </a:lnTo>
                      <a:lnTo>
                        <a:pt x="422" y="554"/>
                      </a:lnTo>
                      <a:lnTo>
                        <a:pt x="426" y="561"/>
                      </a:lnTo>
                      <a:lnTo>
                        <a:pt x="429" y="565"/>
                      </a:lnTo>
                      <a:lnTo>
                        <a:pt x="431" y="569"/>
                      </a:lnTo>
                      <a:lnTo>
                        <a:pt x="435" y="572"/>
                      </a:lnTo>
                      <a:lnTo>
                        <a:pt x="440" y="576"/>
                      </a:lnTo>
                      <a:lnTo>
                        <a:pt x="446" y="578"/>
                      </a:lnTo>
                      <a:lnTo>
                        <a:pt x="450" y="578"/>
                      </a:lnTo>
                      <a:lnTo>
                        <a:pt x="452" y="578"/>
                      </a:lnTo>
                      <a:lnTo>
                        <a:pt x="456" y="578"/>
                      </a:lnTo>
                      <a:lnTo>
                        <a:pt x="462" y="574"/>
                      </a:lnTo>
                      <a:lnTo>
                        <a:pt x="468" y="569"/>
                      </a:lnTo>
                      <a:lnTo>
                        <a:pt x="473" y="564"/>
                      </a:lnTo>
                      <a:lnTo>
                        <a:pt x="478" y="559"/>
                      </a:lnTo>
                      <a:lnTo>
                        <a:pt x="483" y="555"/>
                      </a:lnTo>
                      <a:lnTo>
                        <a:pt x="488" y="554"/>
                      </a:lnTo>
                      <a:lnTo>
                        <a:pt x="494" y="555"/>
                      </a:lnTo>
                      <a:lnTo>
                        <a:pt x="497" y="558"/>
                      </a:lnTo>
                      <a:lnTo>
                        <a:pt x="501" y="560"/>
                      </a:lnTo>
                      <a:lnTo>
                        <a:pt x="507" y="564"/>
                      </a:lnTo>
                      <a:lnTo>
                        <a:pt x="510" y="567"/>
                      </a:lnTo>
                      <a:lnTo>
                        <a:pt x="514" y="569"/>
                      </a:lnTo>
                      <a:lnTo>
                        <a:pt x="519" y="570"/>
                      </a:lnTo>
                      <a:lnTo>
                        <a:pt x="525" y="570"/>
                      </a:lnTo>
                      <a:lnTo>
                        <a:pt x="530" y="569"/>
                      </a:lnTo>
                      <a:lnTo>
                        <a:pt x="534" y="567"/>
                      </a:lnTo>
                      <a:lnTo>
                        <a:pt x="536" y="564"/>
                      </a:lnTo>
                      <a:lnTo>
                        <a:pt x="539" y="561"/>
                      </a:lnTo>
                      <a:lnTo>
                        <a:pt x="541" y="554"/>
                      </a:lnTo>
                      <a:lnTo>
                        <a:pt x="543" y="546"/>
                      </a:lnTo>
                      <a:lnTo>
                        <a:pt x="543" y="528"/>
                      </a:lnTo>
                      <a:lnTo>
                        <a:pt x="543" y="512"/>
                      </a:lnTo>
                      <a:lnTo>
                        <a:pt x="545" y="510"/>
                      </a:lnTo>
                      <a:lnTo>
                        <a:pt x="553" y="507"/>
                      </a:lnTo>
                      <a:lnTo>
                        <a:pt x="562" y="504"/>
                      </a:lnTo>
                      <a:lnTo>
                        <a:pt x="574" y="503"/>
                      </a:lnTo>
                      <a:lnTo>
                        <a:pt x="587" y="502"/>
                      </a:lnTo>
                      <a:lnTo>
                        <a:pt x="597" y="501"/>
                      </a:lnTo>
                      <a:lnTo>
                        <a:pt x="605" y="502"/>
                      </a:lnTo>
                      <a:lnTo>
                        <a:pt x="610" y="503"/>
                      </a:lnTo>
                      <a:lnTo>
                        <a:pt x="624" y="517"/>
                      </a:lnTo>
                      <a:lnTo>
                        <a:pt x="635" y="525"/>
                      </a:lnTo>
                      <a:lnTo>
                        <a:pt x="639" y="526"/>
                      </a:lnTo>
                      <a:lnTo>
                        <a:pt x="641" y="528"/>
                      </a:lnTo>
                      <a:lnTo>
                        <a:pt x="644" y="528"/>
                      </a:lnTo>
                      <a:lnTo>
                        <a:pt x="648" y="528"/>
                      </a:lnTo>
                      <a:lnTo>
                        <a:pt x="654" y="525"/>
                      </a:lnTo>
                      <a:lnTo>
                        <a:pt x="662" y="523"/>
                      </a:lnTo>
                      <a:lnTo>
                        <a:pt x="675" y="521"/>
                      </a:lnTo>
                      <a:lnTo>
                        <a:pt x="693" y="521"/>
                      </a:lnTo>
                      <a:lnTo>
                        <a:pt x="700" y="528"/>
                      </a:lnTo>
                      <a:lnTo>
                        <a:pt x="706" y="534"/>
                      </a:lnTo>
                      <a:lnTo>
                        <a:pt x="711" y="542"/>
                      </a:lnTo>
                      <a:lnTo>
                        <a:pt x="715" y="550"/>
                      </a:lnTo>
                      <a:lnTo>
                        <a:pt x="719" y="559"/>
                      </a:lnTo>
                      <a:lnTo>
                        <a:pt x="720" y="568"/>
                      </a:lnTo>
                      <a:lnTo>
                        <a:pt x="722" y="576"/>
                      </a:lnTo>
                      <a:lnTo>
                        <a:pt x="720" y="585"/>
                      </a:lnTo>
                      <a:lnTo>
                        <a:pt x="719" y="598"/>
                      </a:lnTo>
                      <a:lnTo>
                        <a:pt x="719" y="607"/>
                      </a:lnTo>
                      <a:lnTo>
                        <a:pt x="720" y="613"/>
                      </a:lnTo>
                      <a:lnTo>
                        <a:pt x="723" y="618"/>
                      </a:lnTo>
                      <a:lnTo>
                        <a:pt x="727" y="622"/>
                      </a:lnTo>
                      <a:lnTo>
                        <a:pt x="731" y="629"/>
                      </a:lnTo>
                      <a:lnTo>
                        <a:pt x="735" y="635"/>
                      </a:lnTo>
                      <a:lnTo>
                        <a:pt x="738" y="646"/>
                      </a:lnTo>
                      <a:lnTo>
                        <a:pt x="740" y="659"/>
                      </a:lnTo>
                      <a:lnTo>
                        <a:pt x="740" y="674"/>
                      </a:lnTo>
                      <a:lnTo>
                        <a:pt x="737" y="691"/>
                      </a:lnTo>
                      <a:lnTo>
                        <a:pt x="736" y="709"/>
                      </a:lnTo>
                      <a:lnTo>
                        <a:pt x="735" y="725"/>
                      </a:lnTo>
                      <a:lnTo>
                        <a:pt x="735" y="738"/>
                      </a:lnTo>
                      <a:lnTo>
                        <a:pt x="735" y="741"/>
                      </a:lnTo>
                      <a:lnTo>
                        <a:pt x="737" y="745"/>
                      </a:lnTo>
                      <a:lnTo>
                        <a:pt x="740" y="748"/>
                      </a:lnTo>
                      <a:lnTo>
                        <a:pt x="744" y="749"/>
                      </a:lnTo>
                      <a:lnTo>
                        <a:pt x="751" y="748"/>
                      </a:lnTo>
                      <a:lnTo>
                        <a:pt x="760" y="745"/>
                      </a:lnTo>
                      <a:lnTo>
                        <a:pt x="771" y="743"/>
                      </a:lnTo>
                      <a:lnTo>
                        <a:pt x="781" y="739"/>
                      </a:lnTo>
                      <a:lnTo>
                        <a:pt x="801" y="730"/>
                      </a:lnTo>
                      <a:lnTo>
                        <a:pt x="816" y="722"/>
                      </a:lnTo>
                      <a:lnTo>
                        <a:pt x="830" y="713"/>
                      </a:lnTo>
                      <a:lnTo>
                        <a:pt x="839" y="705"/>
                      </a:lnTo>
                      <a:lnTo>
                        <a:pt x="845" y="700"/>
                      </a:lnTo>
                      <a:lnTo>
                        <a:pt x="847" y="696"/>
                      </a:lnTo>
                      <a:lnTo>
                        <a:pt x="852" y="694"/>
                      </a:lnTo>
                      <a:lnTo>
                        <a:pt x="859" y="691"/>
                      </a:lnTo>
                      <a:lnTo>
                        <a:pt x="872" y="691"/>
                      </a:lnTo>
                      <a:lnTo>
                        <a:pt x="891" y="690"/>
                      </a:lnTo>
                      <a:lnTo>
                        <a:pt x="894" y="691"/>
                      </a:lnTo>
                      <a:lnTo>
                        <a:pt x="895" y="691"/>
                      </a:lnTo>
                      <a:lnTo>
                        <a:pt x="895" y="694"/>
                      </a:lnTo>
                      <a:lnTo>
                        <a:pt x="895" y="695"/>
                      </a:lnTo>
                      <a:lnTo>
                        <a:pt x="894" y="700"/>
                      </a:lnTo>
                      <a:lnTo>
                        <a:pt x="891" y="705"/>
                      </a:lnTo>
                      <a:lnTo>
                        <a:pt x="885" y="718"/>
                      </a:lnTo>
                      <a:lnTo>
                        <a:pt x="881" y="725"/>
                      </a:lnTo>
                      <a:lnTo>
                        <a:pt x="898" y="727"/>
                      </a:lnTo>
                      <a:lnTo>
                        <a:pt x="913" y="729"/>
                      </a:lnTo>
                      <a:lnTo>
                        <a:pt x="928" y="729"/>
                      </a:lnTo>
                      <a:lnTo>
                        <a:pt x="941" y="729"/>
                      </a:lnTo>
                      <a:lnTo>
                        <a:pt x="946" y="730"/>
                      </a:lnTo>
                      <a:lnTo>
                        <a:pt x="951" y="731"/>
                      </a:lnTo>
                      <a:lnTo>
                        <a:pt x="955" y="734"/>
                      </a:lnTo>
                      <a:lnTo>
                        <a:pt x="959" y="736"/>
                      </a:lnTo>
                      <a:lnTo>
                        <a:pt x="961" y="740"/>
                      </a:lnTo>
                      <a:lnTo>
                        <a:pt x="963" y="745"/>
                      </a:lnTo>
                      <a:lnTo>
                        <a:pt x="964" y="752"/>
                      </a:lnTo>
                      <a:lnTo>
                        <a:pt x="965" y="761"/>
                      </a:lnTo>
                      <a:lnTo>
                        <a:pt x="965" y="770"/>
                      </a:lnTo>
                      <a:lnTo>
                        <a:pt x="966" y="779"/>
                      </a:lnTo>
                      <a:lnTo>
                        <a:pt x="968" y="786"/>
                      </a:lnTo>
                      <a:lnTo>
                        <a:pt x="970" y="791"/>
                      </a:lnTo>
                      <a:lnTo>
                        <a:pt x="973" y="795"/>
                      </a:lnTo>
                      <a:lnTo>
                        <a:pt x="975" y="797"/>
                      </a:lnTo>
                      <a:lnTo>
                        <a:pt x="978" y="798"/>
                      </a:lnTo>
                      <a:lnTo>
                        <a:pt x="981" y="798"/>
                      </a:lnTo>
                      <a:lnTo>
                        <a:pt x="985" y="798"/>
                      </a:lnTo>
                      <a:lnTo>
                        <a:pt x="987" y="796"/>
                      </a:lnTo>
                      <a:lnTo>
                        <a:pt x="990" y="793"/>
                      </a:lnTo>
                      <a:lnTo>
                        <a:pt x="992" y="789"/>
                      </a:lnTo>
                      <a:lnTo>
                        <a:pt x="995" y="784"/>
                      </a:lnTo>
                      <a:lnTo>
                        <a:pt x="996" y="779"/>
                      </a:lnTo>
                      <a:lnTo>
                        <a:pt x="998" y="773"/>
                      </a:lnTo>
                      <a:lnTo>
                        <a:pt x="998" y="766"/>
                      </a:lnTo>
                      <a:lnTo>
                        <a:pt x="998" y="756"/>
                      </a:lnTo>
                      <a:lnTo>
                        <a:pt x="998" y="748"/>
                      </a:lnTo>
                      <a:lnTo>
                        <a:pt x="998" y="743"/>
                      </a:lnTo>
                      <a:lnTo>
                        <a:pt x="1000" y="739"/>
                      </a:lnTo>
                      <a:lnTo>
                        <a:pt x="1003" y="738"/>
                      </a:lnTo>
                      <a:lnTo>
                        <a:pt x="1009" y="736"/>
                      </a:lnTo>
                      <a:lnTo>
                        <a:pt x="1018" y="736"/>
                      </a:lnTo>
                      <a:lnTo>
                        <a:pt x="1030" y="736"/>
                      </a:lnTo>
                      <a:lnTo>
                        <a:pt x="1032" y="738"/>
                      </a:lnTo>
                      <a:lnTo>
                        <a:pt x="1035" y="744"/>
                      </a:lnTo>
                      <a:lnTo>
                        <a:pt x="1038" y="753"/>
                      </a:lnTo>
                      <a:lnTo>
                        <a:pt x="1042" y="763"/>
                      </a:lnTo>
                      <a:lnTo>
                        <a:pt x="1045" y="775"/>
                      </a:lnTo>
                      <a:lnTo>
                        <a:pt x="1051" y="786"/>
                      </a:lnTo>
                      <a:lnTo>
                        <a:pt x="1055" y="791"/>
                      </a:lnTo>
                      <a:lnTo>
                        <a:pt x="1058" y="796"/>
                      </a:lnTo>
                      <a:lnTo>
                        <a:pt x="1064" y="800"/>
                      </a:lnTo>
                      <a:lnTo>
                        <a:pt x="1069" y="802"/>
                      </a:lnTo>
                      <a:lnTo>
                        <a:pt x="1079" y="808"/>
                      </a:lnTo>
                      <a:lnTo>
                        <a:pt x="1095" y="815"/>
                      </a:lnTo>
                      <a:lnTo>
                        <a:pt x="1114" y="823"/>
                      </a:lnTo>
                      <a:lnTo>
                        <a:pt x="1134" y="828"/>
                      </a:lnTo>
                      <a:lnTo>
                        <a:pt x="1143" y="830"/>
                      </a:lnTo>
                      <a:lnTo>
                        <a:pt x="1150" y="830"/>
                      </a:lnTo>
                      <a:lnTo>
                        <a:pt x="1158" y="828"/>
                      </a:lnTo>
                      <a:lnTo>
                        <a:pt x="1163" y="826"/>
                      </a:lnTo>
                      <a:lnTo>
                        <a:pt x="1165" y="824"/>
                      </a:lnTo>
                      <a:lnTo>
                        <a:pt x="1166" y="822"/>
                      </a:lnTo>
                      <a:lnTo>
                        <a:pt x="1167" y="818"/>
                      </a:lnTo>
                      <a:lnTo>
                        <a:pt x="1167" y="814"/>
                      </a:lnTo>
                      <a:lnTo>
                        <a:pt x="1165" y="805"/>
                      </a:lnTo>
                      <a:lnTo>
                        <a:pt x="1159" y="793"/>
                      </a:lnTo>
                      <a:lnTo>
                        <a:pt x="1152" y="778"/>
                      </a:lnTo>
                      <a:lnTo>
                        <a:pt x="1146" y="763"/>
                      </a:lnTo>
                      <a:lnTo>
                        <a:pt x="1141" y="749"/>
                      </a:lnTo>
                      <a:lnTo>
                        <a:pt x="1137" y="736"/>
                      </a:lnTo>
                      <a:lnTo>
                        <a:pt x="1135" y="725"/>
                      </a:lnTo>
                      <a:lnTo>
                        <a:pt x="1132" y="714"/>
                      </a:lnTo>
                      <a:lnTo>
                        <a:pt x="1131" y="703"/>
                      </a:lnTo>
                      <a:lnTo>
                        <a:pt x="1131" y="692"/>
                      </a:lnTo>
                      <a:lnTo>
                        <a:pt x="1134" y="670"/>
                      </a:lnTo>
                      <a:lnTo>
                        <a:pt x="1136" y="646"/>
                      </a:lnTo>
                      <a:lnTo>
                        <a:pt x="1141" y="617"/>
                      </a:lnTo>
                      <a:lnTo>
                        <a:pt x="1146" y="583"/>
                      </a:lnTo>
                      <a:lnTo>
                        <a:pt x="1148" y="565"/>
                      </a:lnTo>
                      <a:lnTo>
                        <a:pt x="1146" y="551"/>
                      </a:lnTo>
                      <a:lnTo>
                        <a:pt x="1144" y="541"/>
                      </a:lnTo>
                      <a:lnTo>
                        <a:pt x="1140" y="532"/>
                      </a:lnTo>
                      <a:lnTo>
                        <a:pt x="1135" y="523"/>
                      </a:lnTo>
                      <a:lnTo>
                        <a:pt x="1132" y="513"/>
                      </a:lnTo>
                      <a:lnTo>
                        <a:pt x="1128" y="503"/>
                      </a:lnTo>
                      <a:lnTo>
                        <a:pt x="1128" y="490"/>
                      </a:lnTo>
                      <a:lnTo>
                        <a:pt x="1126" y="475"/>
                      </a:lnTo>
                      <a:lnTo>
                        <a:pt x="1122" y="455"/>
                      </a:lnTo>
                      <a:lnTo>
                        <a:pt x="1115" y="434"/>
                      </a:lnTo>
                      <a:lnTo>
                        <a:pt x="1109" y="414"/>
                      </a:lnTo>
                      <a:lnTo>
                        <a:pt x="1105" y="393"/>
                      </a:lnTo>
                      <a:lnTo>
                        <a:pt x="1102" y="375"/>
                      </a:lnTo>
                      <a:lnTo>
                        <a:pt x="1104" y="367"/>
                      </a:lnTo>
                      <a:lnTo>
                        <a:pt x="1105" y="361"/>
                      </a:lnTo>
                      <a:lnTo>
                        <a:pt x="1108" y="354"/>
                      </a:lnTo>
                      <a:lnTo>
                        <a:pt x="1112" y="349"/>
                      </a:lnTo>
                      <a:lnTo>
                        <a:pt x="1122" y="341"/>
                      </a:lnTo>
                      <a:lnTo>
                        <a:pt x="1128" y="333"/>
                      </a:lnTo>
                      <a:lnTo>
                        <a:pt x="1132" y="327"/>
                      </a:lnTo>
                      <a:lnTo>
                        <a:pt x="1134" y="320"/>
                      </a:lnTo>
                      <a:lnTo>
                        <a:pt x="1132" y="314"/>
                      </a:lnTo>
                      <a:lnTo>
                        <a:pt x="1130" y="309"/>
                      </a:lnTo>
                      <a:lnTo>
                        <a:pt x="1126" y="302"/>
                      </a:lnTo>
                      <a:lnTo>
                        <a:pt x="1121" y="297"/>
                      </a:lnTo>
                      <a:lnTo>
                        <a:pt x="1108" y="287"/>
                      </a:lnTo>
                      <a:lnTo>
                        <a:pt x="1096" y="276"/>
                      </a:lnTo>
                      <a:lnTo>
                        <a:pt x="1091" y="270"/>
                      </a:lnTo>
                      <a:lnTo>
                        <a:pt x="1086" y="265"/>
                      </a:lnTo>
                      <a:lnTo>
                        <a:pt x="1083" y="257"/>
                      </a:lnTo>
                      <a:lnTo>
                        <a:pt x="1082" y="251"/>
                      </a:lnTo>
                      <a:lnTo>
                        <a:pt x="1089" y="249"/>
                      </a:lnTo>
                      <a:lnTo>
                        <a:pt x="1097" y="249"/>
                      </a:lnTo>
                      <a:lnTo>
                        <a:pt x="1105" y="249"/>
                      </a:lnTo>
                      <a:lnTo>
                        <a:pt x="1114" y="252"/>
                      </a:lnTo>
                      <a:lnTo>
                        <a:pt x="1132" y="257"/>
                      </a:lnTo>
                      <a:lnTo>
                        <a:pt x="1150" y="265"/>
                      </a:lnTo>
                      <a:lnTo>
                        <a:pt x="1185" y="283"/>
                      </a:lnTo>
                      <a:lnTo>
                        <a:pt x="1215" y="296"/>
                      </a:lnTo>
                      <a:lnTo>
                        <a:pt x="1235" y="300"/>
                      </a:lnTo>
                      <a:lnTo>
                        <a:pt x="1260" y="304"/>
                      </a:lnTo>
                      <a:lnTo>
                        <a:pt x="1289" y="308"/>
                      </a:lnTo>
                      <a:lnTo>
                        <a:pt x="1315" y="315"/>
                      </a:lnTo>
                      <a:lnTo>
                        <a:pt x="1327" y="319"/>
                      </a:lnTo>
                      <a:lnTo>
                        <a:pt x="1336" y="326"/>
                      </a:lnTo>
                      <a:lnTo>
                        <a:pt x="1340" y="328"/>
                      </a:lnTo>
                      <a:lnTo>
                        <a:pt x="1342" y="332"/>
                      </a:lnTo>
                      <a:lnTo>
                        <a:pt x="1343" y="336"/>
                      </a:lnTo>
                      <a:lnTo>
                        <a:pt x="1345" y="340"/>
                      </a:lnTo>
                      <a:lnTo>
                        <a:pt x="1346" y="345"/>
                      </a:lnTo>
                      <a:lnTo>
                        <a:pt x="1345" y="349"/>
                      </a:lnTo>
                      <a:lnTo>
                        <a:pt x="1343" y="355"/>
                      </a:lnTo>
                      <a:lnTo>
                        <a:pt x="1340" y="361"/>
                      </a:lnTo>
                      <a:lnTo>
                        <a:pt x="1336" y="367"/>
                      </a:lnTo>
                      <a:lnTo>
                        <a:pt x="1330" y="374"/>
                      </a:lnTo>
                      <a:lnTo>
                        <a:pt x="1324" y="381"/>
                      </a:lnTo>
                      <a:lnTo>
                        <a:pt x="1316" y="388"/>
                      </a:lnTo>
                      <a:lnTo>
                        <a:pt x="1310" y="394"/>
                      </a:lnTo>
                      <a:lnTo>
                        <a:pt x="1306" y="401"/>
                      </a:lnTo>
                      <a:lnTo>
                        <a:pt x="1303" y="406"/>
                      </a:lnTo>
                      <a:lnTo>
                        <a:pt x="1303" y="412"/>
                      </a:lnTo>
                      <a:lnTo>
                        <a:pt x="1303" y="418"/>
                      </a:lnTo>
                      <a:lnTo>
                        <a:pt x="1305" y="423"/>
                      </a:lnTo>
                      <a:lnTo>
                        <a:pt x="1307" y="428"/>
                      </a:lnTo>
                      <a:lnTo>
                        <a:pt x="1310" y="432"/>
                      </a:lnTo>
                      <a:lnTo>
                        <a:pt x="1316" y="442"/>
                      </a:lnTo>
                      <a:lnTo>
                        <a:pt x="1320" y="453"/>
                      </a:lnTo>
                      <a:lnTo>
                        <a:pt x="1321" y="456"/>
                      </a:lnTo>
                      <a:lnTo>
                        <a:pt x="1321" y="462"/>
                      </a:lnTo>
                      <a:lnTo>
                        <a:pt x="1319" y="468"/>
                      </a:lnTo>
                      <a:lnTo>
                        <a:pt x="1316" y="473"/>
                      </a:lnTo>
                      <a:lnTo>
                        <a:pt x="1308" y="484"/>
                      </a:lnTo>
                      <a:lnTo>
                        <a:pt x="1305" y="491"/>
                      </a:lnTo>
                      <a:lnTo>
                        <a:pt x="1303" y="499"/>
                      </a:lnTo>
                      <a:lnTo>
                        <a:pt x="1305" y="504"/>
                      </a:lnTo>
                      <a:lnTo>
                        <a:pt x="1307" y="510"/>
                      </a:lnTo>
                      <a:lnTo>
                        <a:pt x="1312" y="512"/>
                      </a:lnTo>
                      <a:lnTo>
                        <a:pt x="1319" y="515"/>
                      </a:lnTo>
                      <a:lnTo>
                        <a:pt x="1328" y="516"/>
                      </a:lnTo>
                      <a:lnTo>
                        <a:pt x="1346" y="516"/>
                      </a:lnTo>
                      <a:lnTo>
                        <a:pt x="1365" y="515"/>
                      </a:lnTo>
                      <a:lnTo>
                        <a:pt x="1382" y="512"/>
                      </a:lnTo>
                      <a:lnTo>
                        <a:pt x="1397" y="510"/>
                      </a:lnTo>
                      <a:lnTo>
                        <a:pt x="1409" y="511"/>
                      </a:lnTo>
                      <a:lnTo>
                        <a:pt x="1424" y="516"/>
                      </a:lnTo>
                      <a:lnTo>
                        <a:pt x="1439" y="521"/>
                      </a:lnTo>
                      <a:lnTo>
                        <a:pt x="1456" y="529"/>
                      </a:lnTo>
                      <a:lnTo>
                        <a:pt x="1490" y="545"/>
                      </a:lnTo>
                      <a:lnTo>
                        <a:pt x="1516" y="558"/>
                      </a:lnTo>
                      <a:lnTo>
                        <a:pt x="1521" y="560"/>
                      </a:lnTo>
                      <a:lnTo>
                        <a:pt x="1525" y="564"/>
                      </a:lnTo>
                      <a:lnTo>
                        <a:pt x="1529" y="568"/>
                      </a:lnTo>
                      <a:lnTo>
                        <a:pt x="1531" y="573"/>
                      </a:lnTo>
                      <a:lnTo>
                        <a:pt x="1536" y="582"/>
                      </a:lnTo>
                      <a:lnTo>
                        <a:pt x="1540" y="594"/>
                      </a:lnTo>
                      <a:lnTo>
                        <a:pt x="1543" y="603"/>
                      </a:lnTo>
                      <a:lnTo>
                        <a:pt x="1547" y="612"/>
                      </a:lnTo>
                      <a:lnTo>
                        <a:pt x="1548" y="615"/>
                      </a:lnTo>
                      <a:lnTo>
                        <a:pt x="1551" y="617"/>
                      </a:lnTo>
                      <a:lnTo>
                        <a:pt x="1553" y="618"/>
                      </a:lnTo>
                      <a:lnTo>
                        <a:pt x="1556" y="618"/>
                      </a:lnTo>
                      <a:lnTo>
                        <a:pt x="1776" y="612"/>
                      </a:lnTo>
                      <a:lnTo>
                        <a:pt x="1797" y="612"/>
                      </a:lnTo>
                      <a:lnTo>
                        <a:pt x="1828" y="615"/>
                      </a:lnTo>
                      <a:lnTo>
                        <a:pt x="1845" y="615"/>
                      </a:lnTo>
                      <a:lnTo>
                        <a:pt x="1859" y="615"/>
                      </a:lnTo>
                      <a:lnTo>
                        <a:pt x="1864" y="615"/>
                      </a:lnTo>
                      <a:lnTo>
                        <a:pt x="1869" y="613"/>
                      </a:lnTo>
                      <a:lnTo>
                        <a:pt x="1872" y="612"/>
                      </a:lnTo>
                      <a:lnTo>
                        <a:pt x="1873" y="611"/>
                      </a:lnTo>
                      <a:lnTo>
                        <a:pt x="1872" y="611"/>
                      </a:lnTo>
                      <a:lnTo>
                        <a:pt x="1872" y="609"/>
                      </a:lnTo>
                      <a:lnTo>
                        <a:pt x="1854" y="604"/>
                      </a:lnTo>
                      <a:lnTo>
                        <a:pt x="1825" y="596"/>
                      </a:lnTo>
                      <a:lnTo>
                        <a:pt x="1789" y="585"/>
                      </a:lnTo>
                      <a:lnTo>
                        <a:pt x="1753" y="570"/>
                      </a:lnTo>
                      <a:lnTo>
                        <a:pt x="1736" y="561"/>
                      </a:lnTo>
                      <a:lnTo>
                        <a:pt x="1722" y="554"/>
                      </a:lnTo>
                      <a:lnTo>
                        <a:pt x="1709" y="545"/>
                      </a:lnTo>
                      <a:lnTo>
                        <a:pt x="1700" y="534"/>
                      </a:lnTo>
                      <a:lnTo>
                        <a:pt x="1696" y="529"/>
                      </a:lnTo>
                      <a:lnTo>
                        <a:pt x="1693" y="524"/>
                      </a:lnTo>
                      <a:lnTo>
                        <a:pt x="1692" y="519"/>
                      </a:lnTo>
                      <a:lnTo>
                        <a:pt x="1692" y="513"/>
                      </a:lnTo>
                      <a:lnTo>
                        <a:pt x="1693" y="508"/>
                      </a:lnTo>
                      <a:lnTo>
                        <a:pt x="1696" y="503"/>
                      </a:lnTo>
                      <a:lnTo>
                        <a:pt x="1700" y="498"/>
                      </a:lnTo>
                      <a:lnTo>
                        <a:pt x="1705" y="491"/>
                      </a:lnTo>
                      <a:lnTo>
                        <a:pt x="1719" y="481"/>
                      </a:lnTo>
                      <a:lnTo>
                        <a:pt x="1735" y="472"/>
                      </a:lnTo>
                      <a:lnTo>
                        <a:pt x="1751" y="463"/>
                      </a:lnTo>
                      <a:lnTo>
                        <a:pt x="1770" y="456"/>
                      </a:lnTo>
                      <a:lnTo>
                        <a:pt x="1789" y="451"/>
                      </a:lnTo>
                      <a:lnTo>
                        <a:pt x="1810" y="446"/>
                      </a:lnTo>
                      <a:lnTo>
                        <a:pt x="1831" y="442"/>
                      </a:lnTo>
                      <a:lnTo>
                        <a:pt x="1853" y="440"/>
                      </a:lnTo>
                      <a:lnTo>
                        <a:pt x="1895" y="434"/>
                      </a:lnTo>
                      <a:lnTo>
                        <a:pt x="1938" y="431"/>
                      </a:lnTo>
                      <a:lnTo>
                        <a:pt x="1959" y="428"/>
                      </a:lnTo>
                      <a:lnTo>
                        <a:pt x="1978" y="425"/>
                      </a:lnTo>
                      <a:lnTo>
                        <a:pt x="1998" y="422"/>
                      </a:lnTo>
                      <a:lnTo>
                        <a:pt x="2014" y="418"/>
                      </a:lnTo>
                      <a:lnTo>
                        <a:pt x="2091" y="398"/>
                      </a:lnTo>
                      <a:lnTo>
                        <a:pt x="2114" y="389"/>
                      </a:lnTo>
                      <a:lnTo>
                        <a:pt x="2140" y="380"/>
                      </a:lnTo>
                      <a:lnTo>
                        <a:pt x="2153" y="375"/>
                      </a:lnTo>
                      <a:lnTo>
                        <a:pt x="2165" y="370"/>
                      </a:lnTo>
                      <a:lnTo>
                        <a:pt x="2175" y="363"/>
                      </a:lnTo>
                      <a:lnTo>
                        <a:pt x="2184" y="357"/>
                      </a:lnTo>
                      <a:lnTo>
                        <a:pt x="2192" y="348"/>
                      </a:lnTo>
                      <a:lnTo>
                        <a:pt x="2201" y="339"/>
                      </a:lnTo>
                      <a:lnTo>
                        <a:pt x="2206" y="333"/>
                      </a:lnTo>
                      <a:lnTo>
                        <a:pt x="2211" y="331"/>
                      </a:lnTo>
                      <a:lnTo>
                        <a:pt x="2217" y="328"/>
                      </a:lnTo>
                      <a:lnTo>
                        <a:pt x="2220" y="327"/>
                      </a:lnTo>
                      <a:lnTo>
                        <a:pt x="2235" y="330"/>
                      </a:lnTo>
                      <a:lnTo>
                        <a:pt x="2245" y="328"/>
                      </a:lnTo>
                      <a:lnTo>
                        <a:pt x="2244" y="319"/>
                      </a:lnTo>
                      <a:lnTo>
                        <a:pt x="2240" y="310"/>
                      </a:lnTo>
                      <a:lnTo>
                        <a:pt x="2236" y="302"/>
                      </a:lnTo>
                      <a:lnTo>
                        <a:pt x="2231" y="295"/>
                      </a:lnTo>
                      <a:lnTo>
                        <a:pt x="2227" y="284"/>
                      </a:lnTo>
                      <a:lnTo>
                        <a:pt x="2226" y="274"/>
                      </a:lnTo>
                      <a:lnTo>
                        <a:pt x="2227" y="261"/>
                      </a:lnTo>
                      <a:lnTo>
                        <a:pt x="2230" y="247"/>
                      </a:lnTo>
                      <a:lnTo>
                        <a:pt x="2233" y="232"/>
                      </a:lnTo>
                      <a:lnTo>
                        <a:pt x="2237" y="217"/>
                      </a:lnTo>
                      <a:lnTo>
                        <a:pt x="2244" y="201"/>
                      </a:lnTo>
                      <a:lnTo>
                        <a:pt x="2250" y="184"/>
                      </a:lnTo>
                      <a:lnTo>
                        <a:pt x="2266" y="152"/>
                      </a:lnTo>
                      <a:lnTo>
                        <a:pt x="2280" y="121"/>
                      </a:lnTo>
                      <a:lnTo>
                        <a:pt x="2294" y="95"/>
                      </a:lnTo>
                      <a:lnTo>
                        <a:pt x="2303" y="74"/>
                      </a:lnTo>
                      <a:lnTo>
                        <a:pt x="2309" y="64"/>
                      </a:lnTo>
                      <a:lnTo>
                        <a:pt x="2314" y="56"/>
                      </a:lnTo>
                      <a:lnTo>
                        <a:pt x="2318" y="48"/>
                      </a:lnTo>
                      <a:lnTo>
                        <a:pt x="2323" y="43"/>
                      </a:lnTo>
                      <a:lnTo>
                        <a:pt x="2328" y="39"/>
                      </a:lnTo>
                      <a:lnTo>
                        <a:pt x="2333" y="35"/>
                      </a:lnTo>
                      <a:lnTo>
                        <a:pt x="2338" y="34"/>
                      </a:lnTo>
                      <a:lnTo>
                        <a:pt x="2344" y="32"/>
                      </a:lnTo>
                      <a:lnTo>
                        <a:pt x="2371" y="30"/>
                      </a:lnTo>
                      <a:lnTo>
                        <a:pt x="2411" y="29"/>
                      </a:lnTo>
                      <a:lnTo>
                        <a:pt x="2434" y="26"/>
                      </a:lnTo>
                      <a:lnTo>
                        <a:pt x="2460" y="24"/>
                      </a:lnTo>
                      <a:lnTo>
                        <a:pt x="2486" y="21"/>
                      </a:lnTo>
                      <a:lnTo>
                        <a:pt x="2513" y="19"/>
                      </a:lnTo>
                      <a:lnTo>
                        <a:pt x="2539" y="16"/>
                      </a:lnTo>
                      <a:lnTo>
                        <a:pt x="2566" y="12"/>
                      </a:lnTo>
                      <a:lnTo>
                        <a:pt x="2592" y="7"/>
                      </a:lnTo>
                      <a:lnTo>
                        <a:pt x="2617" y="0"/>
                      </a:lnTo>
                      <a:lnTo>
                        <a:pt x="2630" y="38"/>
                      </a:lnTo>
                      <a:lnTo>
                        <a:pt x="2618" y="54"/>
                      </a:lnTo>
                      <a:lnTo>
                        <a:pt x="2605" y="68"/>
                      </a:lnTo>
                      <a:lnTo>
                        <a:pt x="2600" y="76"/>
                      </a:lnTo>
                      <a:lnTo>
                        <a:pt x="2596" y="83"/>
                      </a:lnTo>
                      <a:lnTo>
                        <a:pt x="2595" y="92"/>
                      </a:lnTo>
                      <a:lnTo>
                        <a:pt x="2595" y="104"/>
                      </a:lnTo>
                      <a:lnTo>
                        <a:pt x="2599" y="126"/>
                      </a:lnTo>
                      <a:lnTo>
                        <a:pt x="2605" y="144"/>
                      </a:lnTo>
                      <a:lnTo>
                        <a:pt x="2608" y="152"/>
                      </a:lnTo>
                      <a:lnTo>
                        <a:pt x="2612" y="160"/>
                      </a:lnTo>
                      <a:lnTo>
                        <a:pt x="2616" y="165"/>
                      </a:lnTo>
                      <a:lnTo>
                        <a:pt x="2621" y="170"/>
                      </a:lnTo>
                      <a:lnTo>
                        <a:pt x="2626" y="175"/>
                      </a:lnTo>
                      <a:lnTo>
                        <a:pt x="2632" y="178"/>
                      </a:lnTo>
                      <a:lnTo>
                        <a:pt x="2639" y="179"/>
                      </a:lnTo>
                      <a:lnTo>
                        <a:pt x="2647" y="181"/>
                      </a:lnTo>
                      <a:lnTo>
                        <a:pt x="2654" y="179"/>
                      </a:lnTo>
                      <a:lnTo>
                        <a:pt x="2664" y="177"/>
                      </a:lnTo>
                      <a:lnTo>
                        <a:pt x="2674" y="174"/>
                      </a:lnTo>
                      <a:lnTo>
                        <a:pt x="2684" y="169"/>
                      </a:lnTo>
                      <a:lnTo>
                        <a:pt x="2692" y="165"/>
                      </a:lnTo>
                      <a:lnTo>
                        <a:pt x="2700" y="162"/>
                      </a:lnTo>
                      <a:lnTo>
                        <a:pt x="2708" y="161"/>
                      </a:lnTo>
                      <a:lnTo>
                        <a:pt x="2714" y="160"/>
                      </a:lnTo>
                      <a:lnTo>
                        <a:pt x="2719" y="161"/>
                      </a:lnTo>
                      <a:lnTo>
                        <a:pt x="2724" y="161"/>
                      </a:lnTo>
                      <a:lnTo>
                        <a:pt x="2730" y="164"/>
                      </a:lnTo>
                      <a:lnTo>
                        <a:pt x="2733" y="166"/>
                      </a:lnTo>
                      <a:lnTo>
                        <a:pt x="2737" y="170"/>
                      </a:lnTo>
                      <a:lnTo>
                        <a:pt x="2740" y="174"/>
                      </a:lnTo>
                      <a:lnTo>
                        <a:pt x="2741" y="179"/>
                      </a:lnTo>
                      <a:lnTo>
                        <a:pt x="2743" y="186"/>
                      </a:lnTo>
                      <a:lnTo>
                        <a:pt x="2744" y="192"/>
                      </a:lnTo>
                      <a:lnTo>
                        <a:pt x="2744" y="199"/>
                      </a:lnTo>
                      <a:lnTo>
                        <a:pt x="2743" y="206"/>
                      </a:lnTo>
                      <a:lnTo>
                        <a:pt x="2741" y="216"/>
                      </a:lnTo>
                      <a:lnTo>
                        <a:pt x="2737" y="234"/>
                      </a:lnTo>
                      <a:lnTo>
                        <a:pt x="2736" y="249"/>
                      </a:lnTo>
                      <a:lnTo>
                        <a:pt x="2736" y="262"/>
                      </a:lnTo>
                      <a:lnTo>
                        <a:pt x="2739" y="273"/>
                      </a:lnTo>
                      <a:lnTo>
                        <a:pt x="2743" y="282"/>
                      </a:lnTo>
                      <a:lnTo>
                        <a:pt x="2748" y="288"/>
                      </a:lnTo>
                      <a:lnTo>
                        <a:pt x="2753" y="295"/>
                      </a:lnTo>
                      <a:lnTo>
                        <a:pt x="2761" y="300"/>
                      </a:lnTo>
                      <a:lnTo>
                        <a:pt x="2776" y="310"/>
                      </a:lnTo>
                      <a:lnTo>
                        <a:pt x="2792" y="320"/>
                      </a:lnTo>
                      <a:lnTo>
                        <a:pt x="2798" y="327"/>
                      </a:lnTo>
                      <a:lnTo>
                        <a:pt x="2805" y="336"/>
                      </a:lnTo>
                      <a:lnTo>
                        <a:pt x="2811" y="345"/>
                      </a:lnTo>
                      <a:lnTo>
                        <a:pt x="2815" y="357"/>
                      </a:lnTo>
                      <a:lnTo>
                        <a:pt x="2819" y="368"/>
                      </a:lnTo>
                      <a:lnTo>
                        <a:pt x="2823" y="380"/>
                      </a:lnTo>
                      <a:lnTo>
                        <a:pt x="2828" y="390"/>
                      </a:lnTo>
                      <a:lnTo>
                        <a:pt x="2833" y="401"/>
                      </a:lnTo>
                      <a:lnTo>
                        <a:pt x="2840" y="410"/>
                      </a:lnTo>
                      <a:lnTo>
                        <a:pt x="2847" y="419"/>
                      </a:lnTo>
                      <a:lnTo>
                        <a:pt x="2857" y="427"/>
                      </a:lnTo>
                      <a:lnTo>
                        <a:pt x="2867" y="434"/>
                      </a:lnTo>
                      <a:lnTo>
                        <a:pt x="2879" y="438"/>
                      </a:lnTo>
                      <a:lnTo>
                        <a:pt x="2890" y="441"/>
                      </a:lnTo>
                      <a:lnTo>
                        <a:pt x="2901" y="444"/>
                      </a:lnTo>
                      <a:lnTo>
                        <a:pt x="2912" y="445"/>
                      </a:lnTo>
                      <a:lnTo>
                        <a:pt x="2921" y="447"/>
                      </a:lnTo>
                      <a:lnTo>
                        <a:pt x="2930" y="453"/>
                      </a:lnTo>
                      <a:lnTo>
                        <a:pt x="2936" y="456"/>
                      </a:lnTo>
                      <a:lnTo>
                        <a:pt x="2939" y="460"/>
                      </a:lnTo>
                      <a:lnTo>
                        <a:pt x="2943" y="466"/>
                      </a:lnTo>
                      <a:lnTo>
                        <a:pt x="2947" y="473"/>
                      </a:lnTo>
                      <a:lnTo>
                        <a:pt x="2945" y="493"/>
                      </a:lnTo>
                      <a:lnTo>
                        <a:pt x="2945" y="515"/>
                      </a:lnTo>
                      <a:lnTo>
                        <a:pt x="2946" y="538"/>
                      </a:lnTo>
                      <a:lnTo>
                        <a:pt x="2950" y="561"/>
                      </a:lnTo>
                      <a:lnTo>
                        <a:pt x="2955" y="583"/>
                      </a:lnTo>
                      <a:lnTo>
                        <a:pt x="2961" y="605"/>
                      </a:lnTo>
                      <a:lnTo>
                        <a:pt x="2967" y="616"/>
                      </a:lnTo>
                      <a:lnTo>
                        <a:pt x="2971" y="625"/>
                      </a:lnTo>
                      <a:lnTo>
                        <a:pt x="2976" y="634"/>
                      </a:lnTo>
                      <a:lnTo>
                        <a:pt x="2982" y="642"/>
                      </a:lnTo>
                      <a:lnTo>
                        <a:pt x="2985" y="646"/>
                      </a:lnTo>
                      <a:lnTo>
                        <a:pt x="2989" y="648"/>
                      </a:lnTo>
                      <a:lnTo>
                        <a:pt x="2991" y="651"/>
                      </a:lnTo>
                      <a:lnTo>
                        <a:pt x="2995" y="652"/>
                      </a:lnTo>
                      <a:lnTo>
                        <a:pt x="3002" y="652"/>
                      </a:lnTo>
                      <a:lnTo>
                        <a:pt x="3009" y="649"/>
                      </a:lnTo>
                      <a:lnTo>
                        <a:pt x="3016" y="644"/>
                      </a:lnTo>
                      <a:lnTo>
                        <a:pt x="3024" y="639"/>
                      </a:lnTo>
                      <a:lnTo>
                        <a:pt x="3031" y="631"/>
                      </a:lnTo>
                      <a:lnTo>
                        <a:pt x="3039" y="622"/>
                      </a:lnTo>
                      <a:lnTo>
                        <a:pt x="3053" y="605"/>
                      </a:lnTo>
                      <a:lnTo>
                        <a:pt x="3069" y="589"/>
                      </a:lnTo>
                      <a:lnTo>
                        <a:pt x="3075" y="582"/>
                      </a:lnTo>
                      <a:lnTo>
                        <a:pt x="3083" y="578"/>
                      </a:lnTo>
                      <a:lnTo>
                        <a:pt x="3090" y="574"/>
                      </a:lnTo>
                      <a:lnTo>
                        <a:pt x="3096" y="574"/>
                      </a:lnTo>
                      <a:lnTo>
                        <a:pt x="3101" y="577"/>
                      </a:lnTo>
                      <a:lnTo>
                        <a:pt x="3107" y="581"/>
                      </a:lnTo>
                      <a:lnTo>
                        <a:pt x="3110" y="585"/>
                      </a:lnTo>
                      <a:lnTo>
                        <a:pt x="3113" y="591"/>
                      </a:lnTo>
                      <a:lnTo>
                        <a:pt x="3120" y="607"/>
                      </a:lnTo>
                      <a:lnTo>
                        <a:pt x="3123" y="624"/>
                      </a:lnTo>
                      <a:lnTo>
                        <a:pt x="3130" y="660"/>
                      </a:lnTo>
                      <a:lnTo>
                        <a:pt x="3136" y="687"/>
                      </a:lnTo>
                      <a:lnTo>
                        <a:pt x="3143" y="701"/>
                      </a:lnTo>
                      <a:lnTo>
                        <a:pt x="3151" y="714"/>
                      </a:lnTo>
                      <a:lnTo>
                        <a:pt x="3160" y="726"/>
                      </a:lnTo>
                      <a:lnTo>
                        <a:pt x="3169" y="736"/>
                      </a:lnTo>
                      <a:lnTo>
                        <a:pt x="3189" y="757"/>
                      </a:lnTo>
                      <a:lnTo>
                        <a:pt x="3212" y="778"/>
                      </a:lnTo>
                      <a:lnTo>
                        <a:pt x="3217" y="783"/>
                      </a:lnTo>
                      <a:lnTo>
                        <a:pt x="3222" y="789"/>
                      </a:lnTo>
                      <a:lnTo>
                        <a:pt x="3226" y="797"/>
                      </a:lnTo>
                      <a:lnTo>
                        <a:pt x="3230" y="806"/>
                      </a:lnTo>
                      <a:lnTo>
                        <a:pt x="3237" y="823"/>
                      </a:lnTo>
                      <a:lnTo>
                        <a:pt x="3245" y="841"/>
                      </a:lnTo>
                      <a:lnTo>
                        <a:pt x="3249" y="849"/>
                      </a:lnTo>
                      <a:lnTo>
                        <a:pt x="3254" y="857"/>
                      </a:lnTo>
                      <a:lnTo>
                        <a:pt x="3259" y="865"/>
                      </a:lnTo>
                      <a:lnTo>
                        <a:pt x="3265" y="871"/>
                      </a:lnTo>
                      <a:lnTo>
                        <a:pt x="3271" y="876"/>
                      </a:lnTo>
                      <a:lnTo>
                        <a:pt x="3278" y="880"/>
                      </a:lnTo>
                      <a:lnTo>
                        <a:pt x="3285" y="883"/>
                      </a:lnTo>
                      <a:lnTo>
                        <a:pt x="3294" y="883"/>
                      </a:lnTo>
                      <a:lnTo>
                        <a:pt x="3333" y="883"/>
                      </a:lnTo>
                      <a:lnTo>
                        <a:pt x="3359" y="884"/>
                      </a:lnTo>
                      <a:lnTo>
                        <a:pt x="3370" y="887"/>
                      </a:lnTo>
                      <a:lnTo>
                        <a:pt x="3383" y="893"/>
                      </a:lnTo>
                      <a:lnTo>
                        <a:pt x="3398" y="901"/>
                      </a:lnTo>
                      <a:lnTo>
                        <a:pt x="3418" y="914"/>
                      </a:lnTo>
                      <a:lnTo>
                        <a:pt x="3427" y="924"/>
                      </a:lnTo>
                      <a:lnTo>
                        <a:pt x="3437" y="934"/>
                      </a:lnTo>
                      <a:lnTo>
                        <a:pt x="3442" y="940"/>
                      </a:lnTo>
                      <a:lnTo>
                        <a:pt x="3447" y="944"/>
                      </a:lnTo>
                      <a:lnTo>
                        <a:pt x="3454" y="947"/>
                      </a:lnTo>
                      <a:lnTo>
                        <a:pt x="3460" y="950"/>
                      </a:lnTo>
                      <a:lnTo>
                        <a:pt x="3473" y="951"/>
                      </a:lnTo>
                      <a:lnTo>
                        <a:pt x="3486" y="950"/>
                      </a:lnTo>
                      <a:lnTo>
                        <a:pt x="3504" y="947"/>
                      </a:lnTo>
                      <a:lnTo>
                        <a:pt x="3522" y="945"/>
                      </a:lnTo>
                      <a:lnTo>
                        <a:pt x="3573" y="950"/>
                      </a:lnTo>
                      <a:lnTo>
                        <a:pt x="3587" y="962"/>
                      </a:lnTo>
                      <a:lnTo>
                        <a:pt x="3599" y="975"/>
                      </a:lnTo>
                      <a:lnTo>
                        <a:pt x="3611" y="988"/>
                      </a:lnTo>
                      <a:lnTo>
                        <a:pt x="3622" y="1001"/>
                      </a:lnTo>
                      <a:lnTo>
                        <a:pt x="3642" y="1028"/>
                      </a:lnTo>
                      <a:lnTo>
                        <a:pt x="3662" y="1056"/>
                      </a:lnTo>
                      <a:lnTo>
                        <a:pt x="3668" y="1063"/>
                      </a:lnTo>
                      <a:lnTo>
                        <a:pt x="3673" y="1069"/>
                      </a:lnTo>
                      <a:lnTo>
                        <a:pt x="3679" y="1073"/>
                      </a:lnTo>
                      <a:lnTo>
                        <a:pt x="3686" y="1077"/>
                      </a:lnTo>
                      <a:lnTo>
                        <a:pt x="3699" y="1083"/>
                      </a:lnTo>
                      <a:lnTo>
                        <a:pt x="3713" y="1087"/>
                      </a:lnTo>
                      <a:lnTo>
                        <a:pt x="3728" y="1091"/>
                      </a:lnTo>
                      <a:lnTo>
                        <a:pt x="3744" y="1094"/>
                      </a:lnTo>
                      <a:lnTo>
                        <a:pt x="3760" y="1098"/>
                      </a:lnTo>
                      <a:lnTo>
                        <a:pt x="3774" y="1103"/>
                      </a:lnTo>
                      <a:lnTo>
                        <a:pt x="3783" y="1108"/>
                      </a:lnTo>
                      <a:lnTo>
                        <a:pt x="3792" y="1113"/>
                      </a:lnTo>
                      <a:lnTo>
                        <a:pt x="3800" y="1118"/>
                      </a:lnTo>
                      <a:lnTo>
                        <a:pt x="3807" y="1125"/>
                      </a:lnTo>
                      <a:lnTo>
                        <a:pt x="3823" y="1139"/>
                      </a:lnTo>
                      <a:lnTo>
                        <a:pt x="3836" y="1153"/>
                      </a:lnTo>
                      <a:lnTo>
                        <a:pt x="3851" y="1168"/>
                      </a:lnTo>
                      <a:lnTo>
                        <a:pt x="3867" y="1181"/>
                      </a:lnTo>
                      <a:lnTo>
                        <a:pt x="3876" y="1186"/>
                      </a:lnTo>
                      <a:lnTo>
                        <a:pt x="3886" y="1191"/>
                      </a:lnTo>
                      <a:lnTo>
                        <a:pt x="3897" y="1195"/>
                      </a:lnTo>
                      <a:lnTo>
                        <a:pt x="3910" y="1199"/>
                      </a:lnTo>
                      <a:lnTo>
                        <a:pt x="3931" y="1204"/>
                      </a:lnTo>
                      <a:lnTo>
                        <a:pt x="3951" y="1210"/>
                      </a:lnTo>
                      <a:lnTo>
                        <a:pt x="3972" y="1218"/>
                      </a:lnTo>
                      <a:lnTo>
                        <a:pt x="3993" y="1226"/>
                      </a:lnTo>
                      <a:lnTo>
                        <a:pt x="4012" y="1235"/>
                      </a:lnTo>
                      <a:lnTo>
                        <a:pt x="4033" y="1245"/>
                      </a:lnTo>
                      <a:lnTo>
                        <a:pt x="4051" y="1256"/>
                      </a:lnTo>
                      <a:lnTo>
                        <a:pt x="4069" y="1267"/>
                      </a:lnTo>
                      <a:lnTo>
                        <a:pt x="4099" y="1295"/>
                      </a:lnTo>
                      <a:lnTo>
                        <a:pt x="4085" y="1319"/>
                      </a:lnTo>
                      <a:lnTo>
                        <a:pt x="4069" y="1343"/>
                      </a:lnTo>
                      <a:lnTo>
                        <a:pt x="4051" y="1367"/>
                      </a:lnTo>
                      <a:lnTo>
                        <a:pt x="4032" y="1389"/>
                      </a:lnTo>
                      <a:lnTo>
                        <a:pt x="4010" y="1412"/>
                      </a:lnTo>
                      <a:lnTo>
                        <a:pt x="3988" y="1435"/>
                      </a:lnTo>
                      <a:lnTo>
                        <a:pt x="3968" y="1457"/>
                      </a:lnTo>
                      <a:lnTo>
                        <a:pt x="3950" y="1480"/>
                      </a:lnTo>
                      <a:lnTo>
                        <a:pt x="3942" y="1492"/>
                      </a:lnTo>
                      <a:lnTo>
                        <a:pt x="3934" y="1503"/>
                      </a:lnTo>
                      <a:lnTo>
                        <a:pt x="3927" y="1515"/>
                      </a:lnTo>
                      <a:lnTo>
                        <a:pt x="3920" y="1528"/>
                      </a:lnTo>
                      <a:lnTo>
                        <a:pt x="3914" y="1542"/>
                      </a:lnTo>
                      <a:lnTo>
                        <a:pt x="3909" y="1556"/>
                      </a:lnTo>
                      <a:lnTo>
                        <a:pt x="3905" y="1571"/>
                      </a:lnTo>
                      <a:lnTo>
                        <a:pt x="3901" y="1587"/>
                      </a:lnTo>
                      <a:lnTo>
                        <a:pt x="3896" y="1603"/>
                      </a:lnTo>
                      <a:lnTo>
                        <a:pt x="3890" y="1617"/>
                      </a:lnTo>
                      <a:lnTo>
                        <a:pt x="3883" y="1631"/>
                      </a:lnTo>
                      <a:lnTo>
                        <a:pt x="3875" y="1643"/>
                      </a:lnTo>
                      <a:lnTo>
                        <a:pt x="3858" y="1668"/>
                      </a:lnTo>
                      <a:lnTo>
                        <a:pt x="3841" y="1694"/>
                      </a:lnTo>
                      <a:lnTo>
                        <a:pt x="3832" y="1710"/>
                      </a:lnTo>
                      <a:lnTo>
                        <a:pt x="3826" y="1727"/>
                      </a:lnTo>
                      <a:lnTo>
                        <a:pt x="3822" y="1744"/>
                      </a:lnTo>
                      <a:lnTo>
                        <a:pt x="3819" y="1761"/>
                      </a:lnTo>
                      <a:lnTo>
                        <a:pt x="3814" y="1796"/>
                      </a:lnTo>
                      <a:lnTo>
                        <a:pt x="3806" y="1834"/>
                      </a:lnTo>
                      <a:lnTo>
                        <a:pt x="3805" y="1841"/>
                      </a:lnTo>
                      <a:lnTo>
                        <a:pt x="3804" y="1849"/>
                      </a:lnTo>
                      <a:lnTo>
                        <a:pt x="3804" y="1858"/>
                      </a:lnTo>
                      <a:lnTo>
                        <a:pt x="3805" y="1867"/>
                      </a:lnTo>
                      <a:lnTo>
                        <a:pt x="3806" y="1878"/>
                      </a:lnTo>
                      <a:lnTo>
                        <a:pt x="3807" y="1887"/>
                      </a:lnTo>
                      <a:lnTo>
                        <a:pt x="3810" y="1897"/>
                      </a:lnTo>
                      <a:lnTo>
                        <a:pt x="3814" y="1906"/>
                      </a:lnTo>
                      <a:lnTo>
                        <a:pt x="3753" y="1935"/>
                      </a:lnTo>
                      <a:lnTo>
                        <a:pt x="3747" y="1940"/>
                      </a:lnTo>
                      <a:lnTo>
                        <a:pt x="3740" y="1942"/>
                      </a:lnTo>
                      <a:lnTo>
                        <a:pt x="3732" y="1946"/>
                      </a:lnTo>
                      <a:lnTo>
                        <a:pt x="3726" y="1948"/>
                      </a:lnTo>
                      <a:lnTo>
                        <a:pt x="3717" y="1948"/>
                      </a:lnTo>
                      <a:lnTo>
                        <a:pt x="3709" y="1949"/>
                      </a:lnTo>
                      <a:lnTo>
                        <a:pt x="3700" y="1948"/>
                      </a:lnTo>
                      <a:lnTo>
                        <a:pt x="3692" y="1946"/>
                      </a:lnTo>
                      <a:lnTo>
                        <a:pt x="3674" y="1942"/>
                      </a:lnTo>
                      <a:lnTo>
                        <a:pt x="3657" y="1937"/>
                      </a:lnTo>
                      <a:lnTo>
                        <a:pt x="3642" y="1932"/>
                      </a:lnTo>
                      <a:lnTo>
                        <a:pt x="3627" y="1927"/>
                      </a:lnTo>
                      <a:lnTo>
                        <a:pt x="3613" y="1922"/>
                      </a:lnTo>
                      <a:lnTo>
                        <a:pt x="3601" y="1916"/>
                      </a:lnTo>
                      <a:lnTo>
                        <a:pt x="3591" y="1915"/>
                      </a:lnTo>
                      <a:lnTo>
                        <a:pt x="3582" y="1914"/>
                      </a:lnTo>
                      <a:lnTo>
                        <a:pt x="3574" y="1916"/>
                      </a:lnTo>
                      <a:lnTo>
                        <a:pt x="3566" y="1920"/>
                      </a:lnTo>
                      <a:lnTo>
                        <a:pt x="3559" y="1929"/>
                      </a:lnTo>
                      <a:lnTo>
                        <a:pt x="3550" y="1940"/>
                      </a:lnTo>
                      <a:lnTo>
                        <a:pt x="3537" y="1957"/>
                      </a:lnTo>
                      <a:lnTo>
                        <a:pt x="3526" y="1972"/>
                      </a:lnTo>
                      <a:lnTo>
                        <a:pt x="3525" y="1976"/>
                      </a:lnTo>
                      <a:lnTo>
                        <a:pt x="3524" y="1980"/>
                      </a:lnTo>
                      <a:lnTo>
                        <a:pt x="3524" y="1984"/>
                      </a:lnTo>
                      <a:lnTo>
                        <a:pt x="3525" y="1988"/>
                      </a:lnTo>
                      <a:lnTo>
                        <a:pt x="3526" y="1992"/>
                      </a:lnTo>
                      <a:lnTo>
                        <a:pt x="3530" y="1995"/>
                      </a:lnTo>
                      <a:lnTo>
                        <a:pt x="3534" y="1999"/>
                      </a:lnTo>
                      <a:lnTo>
                        <a:pt x="3539" y="2003"/>
                      </a:lnTo>
                      <a:lnTo>
                        <a:pt x="3555" y="2008"/>
                      </a:lnTo>
                      <a:lnTo>
                        <a:pt x="3572" y="2012"/>
                      </a:lnTo>
                      <a:lnTo>
                        <a:pt x="3574" y="2014"/>
                      </a:lnTo>
                      <a:lnTo>
                        <a:pt x="3578" y="2015"/>
                      </a:lnTo>
                      <a:lnTo>
                        <a:pt x="3579" y="2016"/>
                      </a:lnTo>
                      <a:lnTo>
                        <a:pt x="3581" y="2019"/>
                      </a:lnTo>
                      <a:lnTo>
                        <a:pt x="3582" y="2021"/>
                      </a:lnTo>
                      <a:lnTo>
                        <a:pt x="3581" y="2025"/>
                      </a:lnTo>
                      <a:lnTo>
                        <a:pt x="3579" y="2029"/>
                      </a:lnTo>
                      <a:lnTo>
                        <a:pt x="3577" y="2034"/>
                      </a:lnTo>
                      <a:lnTo>
                        <a:pt x="3566" y="2047"/>
                      </a:lnTo>
                      <a:lnTo>
                        <a:pt x="3555" y="2060"/>
                      </a:lnTo>
                      <a:lnTo>
                        <a:pt x="3539" y="2073"/>
                      </a:lnTo>
                      <a:lnTo>
                        <a:pt x="3524" y="2084"/>
                      </a:lnTo>
                      <a:lnTo>
                        <a:pt x="3508" y="2094"/>
                      </a:lnTo>
                      <a:lnTo>
                        <a:pt x="3490" y="2100"/>
                      </a:lnTo>
                      <a:lnTo>
                        <a:pt x="3482" y="2103"/>
                      </a:lnTo>
                      <a:lnTo>
                        <a:pt x="3473" y="2104"/>
                      </a:lnTo>
                      <a:lnTo>
                        <a:pt x="3465" y="2106"/>
                      </a:lnTo>
                      <a:lnTo>
                        <a:pt x="3458" y="2106"/>
                      </a:lnTo>
                      <a:lnTo>
                        <a:pt x="3445" y="2104"/>
                      </a:lnTo>
                      <a:lnTo>
                        <a:pt x="3433" y="2107"/>
                      </a:lnTo>
                      <a:lnTo>
                        <a:pt x="3421" y="2111"/>
                      </a:lnTo>
                      <a:lnTo>
                        <a:pt x="3411" y="2116"/>
                      </a:lnTo>
                      <a:lnTo>
                        <a:pt x="3402" y="2124"/>
                      </a:lnTo>
                      <a:lnTo>
                        <a:pt x="3393" y="2131"/>
                      </a:lnTo>
                      <a:lnTo>
                        <a:pt x="3384" y="2141"/>
                      </a:lnTo>
                      <a:lnTo>
                        <a:pt x="3375" y="2151"/>
                      </a:lnTo>
                      <a:lnTo>
                        <a:pt x="3359" y="2173"/>
                      </a:lnTo>
                      <a:lnTo>
                        <a:pt x="3341" y="2194"/>
                      </a:lnTo>
                      <a:lnTo>
                        <a:pt x="3332" y="2204"/>
                      </a:lnTo>
                      <a:lnTo>
                        <a:pt x="3323" y="2213"/>
                      </a:lnTo>
                      <a:lnTo>
                        <a:pt x="3313" y="2221"/>
                      </a:lnTo>
                      <a:lnTo>
                        <a:pt x="3302" y="2229"/>
                      </a:lnTo>
                      <a:lnTo>
                        <a:pt x="3289" y="2236"/>
                      </a:lnTo>
                      <a:lnTo>
                        <a:pt x="3279" y="2245"/>
                      </a:lnTo>
                      <a:lnTo>
                        <a:pt x="3270" y="2256"/>
                      </a:lnTo>
                      <a:lnTo>
                        <a:pt x="3262" y="2267"/>
                      </a:lnTo>
                      <a:lnTo>
                        <a:pt x="3248" y="2292"/>
                      </a:lnTo>
                      <a:lnTo>
                        <a:pt x="3234" y="2317"/>
                      </a:lnTo>
                      <a:lnTo>
                        <a:pt x="3226" y="2330"/>
                      </a:lnTo>
                      <a:lnTo>
                        <a:pt x="3217" y="2341"/>
                      </a:lnTo>
                      <a:lnTo>
                        <a:pt x="3208" y="2353"/>
                      </a:lnTo>
                      <a:lnTo>
                        <a:pt x="3197" y="2363"/>
                      </a:lnTo>
                      <a:lnTo>
                        <a:pt x="3174" y="2384"/>
                      </a:lnTo>
                      <a:lnTo>
                        <a:pt x="3152" y="2405"/>
                      </a:lnTo>
                      <a:lnTo>
                        <a:pt x="3144" y="2410"/>
                      </a:lnTo>
                      <a:lnTo>
                        <a:pt x="3136" y="2416"/>
                      </a:lnTo>
                      <a:lnTo>
                        <a:pt x="3130" y="2423"/>
                      </a:lnTo>
                      <a:lnTo>
                        <a:pt x="3126" y="2429"/>
                      </a:lnTo>
                      <a:lnTo>
                        <a:pt x="3123" y="2437"/>
                      </a:lnTo>
                      <a:lnTo>
                        <a:pt x="3123" y="2445"/>
                      </a:lnTo>
                      <a:lnTo>
                        <a:pt x="3126" y="2454"/>
                      </a:lnTo>
                      <a:lnTo>
                        <a:pt x="3131" y="2464"/>
                      </a:lnTo>
                      <a:lnTo>
                        <a:pt x="3140" y="2477"/>
                      </a:lnTo>
                      <a:lnTo>
                        <a:pt x="3151" y="2490"/>
                      </a:lnTo>
                      <a:lnTo>
                        <a:pt x="3156" y="2494"/>
                      </a:lnTo>
                      <a:lnTo>
                        <a:pt x="3162" y="2498"/>
                      </a:lnTo>
                      <a:lnTo>
                        <a:pt x="3170" y="2502"/>
                      </a:lnTo>
                      <a:lnTo>
                        <a:pt x="3179" y="2503"/>
                      </a:lnTo>
                      <a:lnTo>
                        <a:pt x="3192" y="2505"/>
                      </a:lnTo>
                      <a:lnTo>
                        <a:pt x="3204" y="2505"/>
                      </a:lnTo>
                      <a:lnTo>
                        <a:pt x="3215" y="2502"/>
                      </a:lnTo>
                      <a:lnTo>
                        <a:pt x="3227" y="2498"/>
                      </a:lnTo>
                      <a:lnTo>
                        <a:pt x="3236" y="2492"/>
                      </a:lnTo>
                      <a:lnTo>
                        <a:pt x="3244" y="2484"/>
                      </a:lnTo>
                      <a:lnTo>
                        <a:pt x="3248" y="2480"/>
                      </a:lnTo>
                      <a:lnTo>
                        <a:pt x="3250" y="2475"/>
                      </a:lnTo>
                      <a:lnTo>
                        <a:pt x="3253" y="2468"/>
                      </a:lnTo>
                      <a:lnTo>
                        <a:pt x="3254" y="2462"/>
                      </a:lnTo>
                      <a:lnTo>
                        <a:pt x="3257" y="2454"/>
                      </a:lnTo>
                      <a:lnTo>
                        <a:pt x="3261" y="2446"/>
                      </a:lnTo>
                      <a:lnTo>
                        <a:pt x="3263" y="2438"/>
                      </a:lnTo>
                      <a:lnTo>
                        <a:pt x="3269" y="2432"/>
                      </a:lnTo>
                      <a:lnTo>
                        <a:pt x="3272" y="2427"/>
                      </a:lnTo>
                      <a:lnTo>
                        <a:pt x="3278" y="2422"/>
                      </a:lnTo>
                      <a:lnTo>
                        <a:pt x="3283" y="2418"/>
                      </a:lnTo>
                      <a:lnTo>
                        <a:pt x="3288" y="2414"/>
                      </a:lnTo>
                      <a:lnTo>
                        <a:pt x="3300" y="2407"/>
                      </a:lnTo>
                      <a:lnTo>
                        <a:pt x="3314" y="2403"/>
                      </a:lnTo>
                      <a:lnTo>
                        <a:pt x="3328" y="2400"/>
                      </a:lnTo>
                      <a:lnTo>
                        <a:pt x="3345" y="2396"/>
                      </a:lnTo>
                      <a:lnTo>
                        <a:pt x="3359" y="2394"/>
                      </a:lnTo>
                      <a:lnTo>
                        <a:pt x="3373" y="2393"/>
                      </a:lnTo>
                      <a:lnTo>
                        <a:pt x="3385" y="2394"/>
                      </a:lnTo>
                      <a:lnTo>
                        <a:pt x="3395" y="2397"/>
                      </a:lnTo>
                      <a:lnTo>
                        <a:pt x="3405" y="2401"/>
                      </a:lnTo>
                      <a:lnTo>
                        <a:pt x="3414" y="2406"/>
                      </a:lnTo>
                      <a:lnTo>
                        <a:pt x="3421" y="2413"/>
                      </a:lnTo>
                      <a:lnTo>
                        <a:pt x="3427" y="2420"/>
                      </a:lnTo>
                      <a:lnTo>
                        <a:pt x="3432" y="2429"/>
                      </a:lnTo>
                      <a:lnTo>
                        <a:pt x="3437" y="2438"/>
                      </a:lnTo>
                      <a:lnTo>
                        <a:pt x="3441" y="2449"/>
                      </a:lnTo>
                      <a:lnTo>
                        <a:pt x="3443" y="2460"/>
                      </a:lnTo>
                      <a:lnTo>
                        <a:pt x="3446" y="2484"/>
                      </a:lnTo>
                      <a:lnTo>
                        <a:pt x="3447" y="2510"/>
                      </a:lnTo>
                      <a:lnTo>
                        <a:pt x="3443" y="2520"/>
                      </a:lnTo>
                      <a:lnTo>
                        <a:pt x="3440" y="2528"/>
                      </a:lnTo>
                      <a:lnTo>
                        <a:pt x="3438" y="2537"/>
                      </a:lnTo>
                      <a:lnTo>
                        <a:pt x="3438" y="2547"/>
                      </a:lnTo>
                      <a:lnTo>
                        <a:pt x="3438" y="2555"/>
                      </a:lnTo>
                      <a:lnTo>
                        <a:pt x="3440" y="2560"/>
                      </a:lnTo>
                      <a:lnTo>
                        <a:pt x="3441" y="2567"/>
                      </a:lnTo>
                      <a:lnTo>
                        <a:pt x="3445" y="2572"/>
                      </a:lnTo>
                      <a:lnTo>
                        <a:pt x="3450" y="2581"/>
                      </a:lnTo>
                      <a:lnTo>
                        <a:pt x="3454" y="2589"/>
                      </a:lnTo>
                      <a:lnTo>
                        <a:pt x="3458" y="2597"/>
                      </a:lnTo>
                      <a:lnTo>
                        <a:pt x="3460" y="2607"/>
                      </a:lnTo>
                      <a:lnTo>
                        <a:pt x="3460" y="2617"/>
                      </a:lnTo>
                      <a:lnTo>
                        <a:pt x="3460" y="2629"/>
                      </a:lnTo>
                      <a:lnTo>
                        <a:pt x="3462" y="2641"/>
                      </a:lnTo>
                      <a:lnTo>
                        <a:pt x="3462" y="2651"/>
                      </a:lnTo>
                      <a:lnTo>
                        <a:pt x="3403" y="2666"/>
                      </a:lnTo>
                      <a:lnTo>
                        <a:pt x="3405" y="2678"/>
                      </a:lnTo>
                      <a:lnTo>
                        <a:pt x="3405" y="2688"/>
                      </a:lnTo>
                      <a:lnTo>
                        <a:pt x="3405" y="2700"/>
                      </a:lnTo>
                      <a:lnTo>
                        <a:pt x="3406" y="2711"/>
                      </a:lnTo>
                      <a:lnTo>
                        <a:pt x="3410" y="2717"/>
                      </a:lnTo>
                      <a:lnTo>
                        <a:pt x="3414" y="2723"/>
                      </a:lnTo>
                      <a:lnTo>
                        <a:pt x="3419" y="2727"/>
                      </a:lnTo>
                      <a:lnTo>
                        <a:pt x="3423" y="2731"/>
                      </a:lnTo>
                      <a:lnTo>
                        <a:pt x="3428" y="2735"/>
                      </a:lnTo>
                      <a:lnTo>
                        <a:pt x="3430" y="2742"/>
                      </a:lnTo>
                      <a:lnTo>
                        <a:pt x="3433" y="2748"/>
                      </a:lnTo>
                      <a:lnTo>
                        <a:pt x="3434" y="2758"/>
                      </a:lnTo>
                      <a:lnTo>
                        <a:pt x="3433" y="2775"/>
                      </a:lnTo>
                      <a:lnTo>
                        <a:pt x="3433" y="2793"/>
                      </a:lnTo>
                      <a:lnTo>
                        <a:pt x="3434" y="2802"/>
                      </a:lnTo>
                      <a:lnTo>
                        <a:pt x="3436" y="2810"/>
                      </a:lnTo>
                      <a:lnTo>
                        <a:pt x="3440" y="2817"/>
                      </a:lnTo>
                      <a:lnTo>
                        <a:pt x="3446" y="2823"/>
                      </a:lnTo>
                      <a:lnTo>
                        <a:pt x="3454" y="2830"/>
                      </a:lnTo>
                      <a:lnTo>
                        <a:pt x="3460" y="2837"/>
                      </a:lnTo>
                      <a:lnTo>
                        <a:pt x="3465" y="2844"/>
                      </a:lnTo>
                      <a:lnTo>
                        <a:pt x="3469" y="2849"/>
                      </a:lnTo>
                      <a:lnTo>
                        <a:pt x="3472" y="2856"/>
                      </a:lnTo>
                      <a:lnTo>
                        <a:pt x="3473" y="2862"/>
                      </a:lnTo>
                      <a:lnTo>
                        <a:pt x="3473" y="2869"/>
                      </a:lnTo>
                      <a:lnTo>
                        <a:pt x="3473" y="2874"/>
                      </a:lnTo>
                      <a:lnTo>
                        <a:pt x="3472" y="2880"/>
                      </a:lnTo>
                      <a:lnTo>
                        <a:pt x="3469" y="2887"/>
                      </a:lnTo>
                      <a:lnTo>
                        <a:pt x="3465" y="2892"/>
                      </a:lnTo>
                      <a:lnTo>
                        <a:pt x="3462" y="2898"/>
                      </a:lnTo>
                      <a:lnTo>
                        <a:pt x="3452" y="2910"/>
                      </a:lnTo>
                      <a:lnTo>
                        <a:pt x="3440" y="2923"/>
                      </a:lnTo>
                      <a:lnTo>
                        <a:pt x="3430" y="2932"/>
                      </a:lnTo>
                      <a:lnTo>
                        <a:pt x="3421" y="2941"/>
                      </a:lnTo>
                      <a:lnTo>
                        <a:pt x="3411" y="2949"/>
                      </a:lnTo>
                      <a:lnTo>
                        <a:pt x="3401" y="2957"/>
                      </a:lnTo>
                      <a:lnTo>
                        <a:pt x="3390" y="2963"/>
                      </a:lnTo>
                      <a:lnTo>
                        <a:pt x="3379" y="2968"/>
                      </a:lnTo>
                      <a:lnTo>
                        <a:pt x="3366" y="2972"/>
                      </a:lnTo>
                      <a:lnTo>
                        <a:pt x="3353" y="2975"/>
                      </a:lnTo>
                      <a:lnTo>
                        <a:pt x="3336" y="2979"/>
                      </a:lnTo>
                      <a:lnTo>
                        <a:pt x="3322" y="2983"/>
                      </a:lnTo>
                      <a:lnTo>
                        <a:pt x="3315" y="2986"/>
                      </a:lnTo>
                      <a:lnTo>
                        <a:pt x="3310" y="2992"/>
                      </a:lnTo>
                      <a:lnTo>
                        <a:pt x="3307" y="2999"/>
                      </a:lnTo>
                      <a:lnTo>
                        <a:pt x="3307" y="3008"/>
                      </a:lnTo>
                      <a:lnTo>
                        <a:pt x="3307" y="3019"/>
                      </a:lnTo>
                      <a:lnTo>
                        <a:pt x="3309" y="3030"/>
                      </a:lnTo>
                      <a:lnTo>
                        <a:pt x="3311" y="3042"/>
                      </a:lnTo>
                      <a:lnTo>
                        <a:pt x="3314" y="3055"/>
                      </a:lnTo>
                      <a:lnTo>
                        <a:pt x="3318" y="3067"/>
                      </a:lnTo>
                      <a:lnTo>
                        <a:pt x="3323" y="3077"/>
                      </a:lnTo>
                      <a:lnTo>
                        <a:pt x="3329" y="3086"/>
                      </a:lnTo>
                      <a:lnTo>
                        <a:pt x="3337" y="3093"/>
                      </a:lnTo>
                      <a:lnTo>
                        <a:pt x="3350" y="3102"/>
                      </a:lnTo>
                      <a:lnTo>
                        <a:pt x="3362" y="3108"/>
                      </a:lnTo>
                      <a:lnTo>
                        <a:pt x="3372" y="3115"/>
                      </a:lnTo>
                      <a:lnTo>
                        <a:pt x="3380" y="3121"/>
                      </a:lnTo>
                      <a:lnTo>
                        <a:pt x="3385" y="3129"/>
                      </a:lnTo>
                      <a:lnTo>
                        <a:pt x="3389" y="3139"/>
                      </a:lnTo>
                      <a:lnTo>
                        <a:pt x="3392" y="3154"/>
                      </a:lnTo>
                      <a:lnTo>
                        <a:pt x="3392" y="3170"/>
                      </a:lnTo>
                      <a:lnTo>
                        <a:pt x="3386" y="3178"/>
                      </a:lnTo>
                      <a:lnTo>
                        <a:pt x="3380" y="3186"/>
                      </a:lnTo>
                      <a:lnTo>
                        <a:pt x="3373" y="3192"/>
                      </a:lnTo>
                      <a:lnTo>
                        <a:pt x="3367" y="3198"/>
                      </a:lnTo>
                      <a:lnTo>
                        <a:pt x="3354" y="3209"/>
                      </a:lnTo>
                      <a:lnTo>
                        <a:pt x="3342" y="3220"/>
                      </a:lnTo>
                      <a:lnTo>
                        <a:pt x="3337" y="3226"/>
                      </a:lnTo>
                      <a:lnTo>
                        <a:pt x="3332" y="3231"/>
                      </a:lnTo>
                      <a:lnTo>
                        <a:pt x="3328" y="3239"/>
                      </a:lnTo>
                      <a:lnTo>
                        <a:pt x="3326" y="3246"/>
                      </a:lnTo>
                      <a:lnTo>
                        <a:pt x="3324" y="3255"/>
                      </a:lnTo>
                      <a:lnTo>
                        <a:pt x="3324" y="3265"/>
                      </a:lnTo>
                      <a:lnTo>
                        <a:pt x="3326" y="3275"/>
                      </a:lnTo>
                      <a:lnTo>
                        <a:pt x="3328" y="3288"/>
                      </a:lnTo>
                      <a:lnTo>
                        <a:pt x="3332" y="3305"/>
                      </a:lnTo>
                      <a:lnTo>
                        <a:pt x="3335" y="3322"/>
                      </a:lnTo>
                      <a:lnTo>
                        <a:pt x="3336" y="3339"/>
                      </a:lnTo>
                      <a:lnTo>
                        <a:pt x="3337" y="3357"/>
                      </a:lnTo>
                      <a:lnTo>
                        <a:pt x="3340" y="3374"/>
                      </a:lnTo>
                      <a:lnTo>
                        <a:pt x="3342" y="3391"/>
                      </a:lnTo>
                      <a:lnTo>
                        <a:pt x="3348" y="3407"/>
                      </a:lnTo>
                      <a:lnTo>
                        <a:pt x="3354" y="3424"/>
                      </a:lnTo>
                      <a:lnTo>
                        <a:pt x="3361" y="3432"/>
                      </a:lnTo>
                      <a:lnTo>
                        <a:pt x="3368" y="3440"/>
                      </a:lnTo>
                      <a:lnTo>
                        <a:pt x="3377" y="3445"/>
                      </a:lnTo>
                      <a:lnTo>
                        <a:pt x="3388" y="3451"/>
                      </a:lnTo>
                      <a:lnTo>
                        <a:pt x="3412" y="3459"/>
                      </a:lnTo>
                      <a:lnTo>
                        <a:pt x="3437" y="3468"/>
                      </a:lnTo>
                      <a:lnTo>
                        <a:pt x="3450" y="3472"/>
                      </a:lnTo>
                      <a:lnTo>
                        <a:pt x="3462" y="3476"/>
                      </a:lnTo>
                      <a:lnTo>
                        <a:pt x="3472" y="3481"/>
                      </a:lnTo>
                      <a:lnTo>
                        <a:pt x="3482" y="3486"/>
                      </a:lnTo>
                      <a:lnTo>
                        <a:pt x="3490" y="3494"/>
                      </a:lnTo>
                      <a:lnTo>
                        <a:pt x="3497" y="3502"/>
                      </a:lnTo>
                      <a:lnTo>
                        <a:pt x="3499" y="3506"/>
                      </a:lnTo>
                      <a:lnTo>
                        <a:pt x="3502" y="3511"/>
                      </a:lnTo>
                      <a:lnTo>
                        <a:pt x="3502" y="3516"/>
                      </a:lnTo>
                      <a:lnTo>
                        <a:pt x="3503" y="3521"/>
                      </a:lnTo>
                      <a:lnTo>
                        <a:pt x="3503" y="3529"/>
                      </a:lnTo>
                      <a:lnTo>
                        <a:pt x="3500" y="3537"/>
                      </a:lnTo>
                      <a:lnTo>
                        <a:pt x="3498" y="3543"/>
                      </a:lnTo>
                      <a:lnTo>
                        <a:pt x="3495" y="3549"/>
                      </a:lnTo>
                      <a:lnTo>
                        <a:pt x="3487" y="3560"/>
                      </a:lnTo>
                      <a:lnTo>
                        <a:pt x="3481" y="3575"/>
                      </a:lnTo>
                      <a:lnTo>
                        <a:pt x="3478" y="3586"/>
                      </a:lnTo>
                      <a:lnTo>
                        <a:pt x="3478" y="3600"/>
                      </a:lnTo>
                      <a:lnTo>
                        <a:pt x="3478" y="3615"/>
                      </a:lnTo>
                      <a:lnTo>
                        <a:pt x="3480" y="3629"/>
                      </a:lnTo>
                      <a:lnTo>
                        <a:pt x="3486" y="3657"/>
                      </a:lnTo>
                      <a:lnTo>
                        <a:pt x="3493" y="3683"/>
                      </a:lnTo>
                      <a:lnTo>
                        <a:pt x="3484" y="3685"/>
                      </a:lnTo>
                      <a:lnTo>
                        <a:pt x="3473" y="3687"/>
                      </a:lnTo>
                      <a:lnTo>
                        <a:pt x="3468" y="3676"/>
                      </a:lnTo>
                      <a:lnTo>
                        <a:pt x="3462" y="3664"/>
                      </a:lnTo>
                      <a:lnTo>
                        <a:pt x="3445" y="3661"/>
                      </a:lnTo>
                      <a:lnTo>
                        <a:pt x="3428" y="3660"/>
                      </a:lnTo>
                      <a:lnTo>
                        <a:pt x="3419" y="3661"/>
                      </a:lnTo>
                      <a:lnTo>
                        <a:pt x="3411" y="3664"/>
                      </a:lnTo>
                      <a:lnTo>
                        <a:pt x="3403" y="3668"/>
                      </a:lnTo>
                      <a:lnTo>
                        <a:pt x="3395" y="3673"/>
                      </a:lnTo>
                      <a:lnTo>
                        <a:pt x="3389" y="3712"/>
                      </a:lnTo>
                      <a:lnTo>
                        <a:pt x="3362" y="3721"/>
                      </a:lnTo>
                      <a:lnTo>
                        <a:pt x="3336" y="3730"/>
                      </a:lnTo>
                      <a:lnTo>
                        <a:pt x="3315" y="3739"/>
                      </a:lnTo>
                      <a:lnTo>
                        <a:pt x="3301" y="3748"/>
                      </a:lnTo>
                      <a:lnTo>
                        <a:pt x="3292" y="3756"/>
                      </a:lnTo>
                      <a:lnTo>
                        <a:pt x="3281" y="3762"/>
                      </a:lnTo>
                      <a:lnTo>
                        <a:pt x="3272" y="3768"/>
                      </a:lnTo>
                      <a:lnTo>
                        <a:pt x="3263" y="3771"/>
                      </a:lnTo>
                      <a:lnTo>
                        <a:pt x="3245" y="3778"/>
                      </a:lnTo>
                      <a:lnTo>
                        <a:pt x="3227" y="3783"/>
                      </a:lnTo>
                      <a:lnTo>
                        <a:pt x="3209" y="3788"/>
                      </a:lnTo>
                      <a:lnTo>
                        <a:pt x="3189" y="3793"/>
                      </a:lnTo>
                      <a:lnTo>
                        <a:pt x="3171" y="3800"/>
                      </a:lnTo>
                      <a:lnTo>
                        <a:pt x="3151" y="3810"/>
                      </a:lnTo>
                      <a:lnTo>
                        <a:pt x="3145" y="3814"/>
                      </a:lnTo>
                      <a:lnTo>
                        <a:pt x="3142" y="3819"/>
                      </a:lnTo>
                      <a:lnTo>
                        <a:pt x="3139" y="3823"/>
                      </a:lnTo>
                      <a:lnTo>
                        <a:pt x="3138" y="3828"/>
                      </a:lnTo>
                      <a:lnTo>
                        <a:pt x="3138" y="3840"/>
                      </a:lnTo>
                      <a:lnTo>
                        <a:pt x="3140" y="3850"/>
                      </a:lnTo>
                      <a:lnTo>
                        <a:pt x="3144" y="3860"/>
                      </a:lnTo>
                      <a:lnTo>
                        <a:pt x="3144" y="3869"/>
                      </a:lnTo>
                      <a:lnTo>
                        <a:pt x="3144" y="3871"/>
                      </a:lnTo>
                      <a:lnTo>
                        <a:pt x="3142" y="3874"/>
                      </a:lnTo>
                      <a:lnTo>
                        <a:pt x="3138" y="3875"/>
                      </a:lnTo>
                      <a:lnTo>
                        <a:pt x="3132" y="3876"/>
                      </a:lnTo>
                      <a:lnTo>
                        <a:pt x="3103" y="3876"/>
                      </a:lnTo>
                      <a:lnTo>
                        <a:pt x="3074" y="3875"/>
                      </a:lnTo>
                      <a:lnTo>
                        <a:pt x="3060" y="3874"/>
                      </a:lnTo>
                      <a:lnTo>
                        <a:pt x="3046" y="3874"/>
                      </a:lnTo>
                      <a:lnTo>
                        <a:pt x="3030" y="3874"/>
                      </a:lnTo>
                      <a:lnTo>
                        <a:pt x="3015" y="3876"/>
                      </a:lnTo>
                      <a:lnTo>
                        <a:pt x="2985" y="3880"/>
                      </a:lnTo>
                      <a:lnTo>
                        <a:pt x="2943" y="3883"/>
                      </a:lnTo>
                      <a:lnTo>
                        <a:pt x="2923" y="3883"/>
                      </a:lnTo>
                      <a:lnTo>
                        <a:pt x="2903" y="3880"/>
                      </a:lnTo>
                      <a:lnTo>
                        <a:pt x="2894" y="3879"/>
                      </a:lnTo>
                      <a:lnTo>
                        <a:pt x="2886" y="3876"/>
                      </a:lnTo>
                      <a:lnTo>
                        <a:pt x="2880" y="3874"/>
                      </a:lnTo>
                      <a:lnTo>
                        <a:pt x="2873" y="3870"/>
                      </a:lnTo>
                      <a:lnTo>
                        <a:pt x="2866" y="3862"/>
                      </a:lnTo>
                      <a:lnTo>
                        <a:pt x="2859" y="3854"/>
                      </a:lnTo>
                      <a:lnTo>
                        <a:pt x="2854" y="3847"/>
                      </a:lnTo>
                      <a:lnTo>
                        <a:pt x="2849" y="3839"/>
                      </a:lnTo>
                      <a:lnTo>
                        <a:pt x="2844" y="3831"/>
                      </a:lnTo>
                      <a:lnTo>
                        <a:pt x="2836" y="3826"/>
                      </a:lnTo>
                      <a:lnTo>
                        <a:pt x="2827" y="3819"/>
                      </a:lnTo>
                      <a:lnTo>
                        <a:pt x="2814" y="3815"/>
                      </a:lnTo>
                      <a:lnTo>
                        <a:pt x="2781" y="3809"/>
                      </a:lnTo>
                      <a:lnTo>
                        <a:pt x="2756" y="3801"/>
                      </a:lnTo>
                      <a:lnTo>
                        <a:pt x="2750" y="3799"/>
                      </a:lnTo>
                      <a:lnTo>
                        <a:pt x="2745" y="3795"/>
                      </a:lnTo>
                      <a:lnTo>
                        <a:pt x="2740" y="3791"/>
                      </a:lnTo>
                      <a:lnTo>
                        <a:pt x="2736" y="3786"/>
                      </a:lnTo>
                      <a:lnTo>
                        <a:pt x="2732" y="3779"/>
                      </a:lnTo>
                      <a:lnTo>
                        <a:pt x="2730" y="3771"/>
                      </a:lnTo>
                      <a:lnTo>
                        <a:pt x="2726" y="3764"/>
                      </a:lnTo>
                      <a:lnTo>
                        <a:pt x="2723" y="3753"/>
                      </a:lnTo>
                      <a:lnTo>
                        <a:pt x="2721" y="3744"/>
                      </a:lnTo>
                      <a:lnTo>
                        <a:pt x="2715" y="3736"/>
                      </a:lnTo>
                      <a:lnTo>
                        <a:pt x="2710" y="3730"/>
                      </a:lnTo>
                      <a:lnTo>
                        <a:pt x="2702" y="3726"/>
                      </a:lnTo>
                      <a:lnTo>
                        <a:pt x="2695" y="3722"/>
                      </a:lnTo>
                      <a:lnTo>
                        <a:pt x="2687" y="3720"/>
                      </a:lnTo>
                      <a:lnTo>
                        <a:pt x="2678" y="3717"/>
                      </a:lnTo>
                      <a:lnTo>
                        <a:pt x="2669" y="3716"/>
                      </a:lnTo>
                      <a:lnTo>
                        <a:pt x="2652" y="3712"/>
                      </a:lnTo>
                      <a:lnTo>
                        <a:pt x="2638" y="3708"/>
                      </a:lnTo>
                      <a:lnTo>
                        <a:pt x="2631" y="3704"/>
                      </a:lnTo>
                      <a:lnTo>
                        <a:pt x="2626" y="3700"/>
                      </a:lnTo>
                      <a:lnTo>
                        <a:pt x="2623" y="3695"/>
                      </a:lnTo>
                      <a:lnTo>
                        <a:pt x="2622" y="3689"/>
                      </a:lnTo>
                      <a:lnTo>
                        <a:pt x="2619" y="3677"/>
                      </a:lnTo>
                      <a:lnTo>
                        <a:pt x="2617" y="3672"/>
                      </a:lnTo>
                      <a:lnTo>
                        <a:pt x="2616" y="3670"/>
                      </a:lnTo>
                      <a:lnTo>
                        <a:pt x="2614" y="3669"/>
                      </a:lnTo>
                      <a:lnTo>
                        <a:pt x="2612" y="3669"/>
                      </a:lnTo>
                      <a:lnTo>
                        <a:pt x="2609" y="3670"/>
                      </a:lnTo>
                      <a:lnTo>
                        <a:pt x="2596" y="3678"/>
                      </a:lnTo>
                      <a:lnTo>
                        <a:pt x="2578" y="3686"/>
                      </a:lnTo>
                      <a:lnTo>
                        <a:pt x="2570" y="3690"/>
                      </a:lnTo>
                      <a:lnTo>
                        <a:pt x="2562" y="3694"/>
                      </a:lnTo>
                      <a:lnTo>
                        <a:pt x="2556" y="3695"/>
                      </a:lnTo>
                      <a:lnTo>
                        <a:pt x="2548" y="3696"/>
                      </a:lnTo>
                      <a:lnTo>
                        <a:pt x="2540" y="3696"/>
                      </a:lnTo>
                      <a:lnTo>
                        <a:pt x="2533" y="3696"/>
                      </a:lnTo>
                      <a:lnTo>
                        <a:pt x="2525" y="3694"/>
                      </a:lnTo>
                      <a:lnTo>
                        <a:pt x="2516" y="3691"/>
                      </a:lnTo>
                      <a:lnTo>
                        <a:pt x="2508" y="3687"/>
                      </a:lnTo>
                      <a:lnTo>
                        <a:pt x="2503" y="3683"/>
                      </a:lnTo>
                      <a:lnTo>
                        <a:pt x="2502" y="3678"/>
                      </a:lnTo>
                      <a:lnTo>
                        <a:pt x="2502" y="3673"/>
                      </a:lnTo>
                      <a:lnTo>
                        <a:pt x="2503" y="3668"/>
                      </a:lnTo>
                      <a:lnTo>
                        <a:pt x="2503" y="3661"/>
                      </a:lnTo>
                      <a:lnTo>
                        <a:pt x="2503" y="3656"/>
                      </a:lnTo>
                      <a:lnTo>
                        <a:pt x="2500" y="3650"/>
                      </a:lnTo>
                      <a:lnTo>
                        <a:pt x="2496" y="3646"/>
                      </a:lnTo>
                      <a:lnTo>
                        <a:pt x="2491" y="3642"/>
                      </a:lnTo>
                      <a:lnTo>
                        <a:pt x="2483" y="3638"/>
                      </a:lnTo>
                      <a:lnTo>
                        <a:pt x="2476" y="3634"/>
                      </a:lnTo>
                      <a:lnTo>
                        <a:pt x="2456" y="3628"/>
                      </a:lnTo>
                      <a:lnTo>
                        <a:pt x="2436" y="3621"/>
                      </a:lnTo>
                      <a:lnTo>
                        <a:pt x="2413" y="3615"/>
                      </a:lnTo>
                      <a:lnTo>
                        <a:pt x="2393" y="3610"/>
                      </a:lnTo>
                      <a:lnTo>
                        <a:pt x="2375" y="3603"/>
                      </a:lnTo>
                      <a:lnTo>
                        <a:pt x="2360" y="3597"/>
                      </a:lnTo>
                      <a:lnTo>
                        <a:pt x="2356" y="3594"/>
                      </a:lnTo>
                      <a:lnTo>
                        <a:pt x="2354" y="3590"/>
                      </a:lnTo>
                      <a:lnTo>
                        <a:pt x="2353" y="3585"/>
                      </a:lnTo>
                      <a:lnTo>
                        <a:pt x="2351" y="3580"/>
                      </a:lnTo>
                      <a:lnTo>
                        <a:pt x="2351" y="3569"/>
                      </a:lnTo>
                      <a:lnTo>
                        <a:pt x="2353" y="3558"/>
                      </a:lnTo>
                      <a:lnTo>
                        <a:pt x="2353" y="3546"/>
                      </a:lnTo>
                      <a:lnTo>
                        <a:pt x="2350" y="3537"/>
                      </a:lnTo>
                      <a:lnTo>
                        <a:pt x="2349" y="3533"/>
                      </a:lnTo>
                      <a:lnTo>
                        <a:pt x="2345" y="3531"/>
                      </a:lnTo>
                      <a:lnTo>
                        <a:pt x="2340" y="3529"/>
                      </a:lnTo>
                      <a:lnTo>
                        <a:pt x="2333" y="3528"/>
                      </a:lnTo>
                      <a:lnTo>
                        <a:pt x="2324" y="3529"/>
                      </a:lnTo>
                      <a:lnTo>
                        <a:pt x="2314" y="3531"/>
                      </a:lnTo>
                      <a:lnTo>
                        <a:pt x="2303" y="3533"/>
                      </a:lnTo>
                      <a:lnTo>
                        <a:pt x="2293" y="3537"/>
                      </a:lnTo>
                      <a:lnTo>
                        <a:pt x="2271" y="3545"/>
                      </a:lnTo>
                      <a:lnTo>
                        <a:pt x="2249" y="3556"/>
                      </a:lnTo>
                      <a:lnTo>
                        <a:pt x="2206" y="3581"/>
                      </a:lnTo>
                      <a:lnTo>
                        <a:pt x="2169" y="3602"/>
                      </a:lnTo>
                      <a:lnTo>
                        <a:pt x="2157" y="3607"/>
                      </a:lnTo>
                      <a:lnTo>
                        <a:pt x="2144" y="3612"/>
                      </a:lnTo>
                      <a:lnTo>
                        <a:pt x="2131" y="3616"/>
                      </a:lnTo>
                      <a:lnTo>
                        <a:pt x="2117" y="3620"/>
                      </a:lnTo>
                      <a:lnTo>
                        <a:pt x="2104" y="3622"/>
                      </a:lnTo>
                      <a:lnTo>
                        <a:pt x="2091" y="3626"/>
                      </a:lnTo>
                      <a:lnTo>
                        <a:pt x="2078" y="3632"/>
                      </a:lnTo>
                      <a:lnTo>
                        <a:pt x="2065" y="3638"/>
                      </a:lnTo>
                      <a:lnTo>
                        <a:pt x="2048" y="3647"/>
                      </a:lnTo>
                      <a:lnTo>
                        <a:pt x="2037" y="3657"/>
                      </a:lnTo>
                      <a:lnTo>
                        <a:pt x="2026" y="3668"/>
                      </a:lnTo>
                      <a:lnTo>
                        <a:pt x="2018" y="3678"/>
                      </a:lnTo>
                      <a:lnTo>
                        <a:pt x="2011" y="3690"/>
                      </a:lnTo>
                      <a:lnTo>
                        <a:pt x="2003" y="3701"/>
                      </a:lnTo>
                      <a:lnTo>
                        <a:pt x="1994" y="3713"/>
                      </a:lnTo>
                      <a:lnTo>
                        <a:pt x="1982" y="3725"/>
                      </a:lnTo>
                      <a:lnTo>
                        <a:pt x="1978" y="3726"/>
                      </a:lnTo>
                      <a:lnTo>
                        <a:pt x="1969" y="3725"/>
                      </a:lnTo>
                      <a:lnTo>
                        <a:pt x="1960" y="3722"/>
                      </a:lnTo>
                      <a:lnTo>
                        <a:pt x="1950" y="3721"/>
                      </a:lnTo>
                      <a:lnTo>
                        <a:pt x="1946" y="3721"/>
                      </a:lnTo>
                      <a:lnTo>
                        <a:pt x="1941" y="3721"/>
                      </a:lnTo>
                      <a:lnTo>
                        <a:pt x="1937" y="3724"/>
                      </a:lnTo>
                      <a:lnTo>
                        <a:pt x="1934" y="3726"/>
                      </a:lnTo>
                      <a:lnTo>
                        <a:pt x="1933" y="3730"/>
                      </a:lnTo>
                      <a:lnTo>
                        <a:pt x="1932" y="3735"/>
                      </a:lnTo>
                      <a:lnTo>
                        <a:pt x="1932" y="3743"/>
                      </a:lnTo>
                      <a:lnTo>
                        <a:pt x="1934" y="3752"/>
                      </a:lnTo>
                      <a:lnTo>
                        <a:pt x="1938" y="3765"/>
                      </a:lnTo>
                      <a:lnTo>
                        <a:pt x="1943" y="3775"/>
                      </a:lnTo>
                      <a:lnTo>
                        <a:pt x="1947" y="3783"/>
                      </a:lnTo>
                      <a:lnTo>
                        <a:pt x="1952" y="3791"/>
                      </a:lnTo>
                      <a:lnTo>
                        <a:pt x="1955" y="3799"/>
                      </a:lnTo>
                      <a:lnTo>
                        <a:pt x="1956" y="3808"/>
                      </a:lnTo>
                      <a:lnTo>
                        <a:pt x="1956" y="3821"/>
                      </a:lnTo>
                      <a:lnTo>
                        <a:pt x="1954" y="3839"/>
                      </a:lnTo>
                      <a:lnTo>
                        <a:pt x="1951" y="3856"/>
                      </a:lnTo>
                      <a:lnTo>
                        <a:pt x="1950" y="3872"/>
                      </a:lnTo>
                      <a:lnTo>
                        <a:pt x="1948" y="3889"/>
                      </a:lnTo>
                      <a:lnTo>
                        <a:pt x="1948" y="3906"/>
                      </a:lnTo>
                      <a:lnTo>
                        <a:pt x="1950" y="3941"/>
                      </a:lnTo>
                      <a:lnTo>
                        <a:pt x="1952" y="3975"/>
                      </a:lnTo>
                      <a:lnTo>
                        <a:pt x="1925" y="3964"/>
                      </a:lnTo>
                      <a:lnTo>
                        <a:pt x="1895" y="3952"/>
                      </a:lnTo>
                      <a:lnTo>
                        <a:pt x="1880" y="3946"/>
                      </a:lnTo>
                      <a:lnTo>
                        <a:pt x="1865" y="3941"/>
                      </a:lnTo>
                      <a:lnTo>
                        <a:pt x="1850" y="3937"/>
                      </a:lnTo>
                      <a:lnTo>
                        <a:pt x="1836" y="3935"/>
                      </a:lnTo>
                      <a:lnTo>
                        <a:pt x="1823" y="3933"/>
                      </a:lnTo>
                      <a:lnTo>
                        <a:pt x="1810" y="3935"/>
                      </a:lnTo>
                      <a:lnTo>
                        <a:pt x="1796" y="3936"/>
                      </a:lnTo>
                      <a:lnTo>
                        <a:pt x="1783" y="3939"/>
                      </a:lnTo>
                      <a:lnTo>
                        <a:pt x="1770" y="3941"/>
                      </a:lnTo>
                      <a:lnTo>
                        <a:pt x="1755" y="3942"/>
                      </a:lnTo>
                      <a:lnTo>
                        <a:pt x="1744" y="3944"/>
                      </a:lnTo>
                      <a:lnTo>
                        <a:pt x="1731" y="3942"/>
                      </a:lnTo>
                      <a:lnTo>
                        <a:pt x="1722" y="3940"/>
                      </a:lnTo>
                      <a:lnTo>
                        <a:pt x="1715" y="3937"/>
                      </a:lnTo>
                      <a:lnTo>
                        <a:pt x="1709" y="3933"/>
                      </a:lnTo>
                      <a:lnTo>
                        <a:pt x="1704" y="3928"/>
                      </a:lnTo>
                      <a:lnTo>
                        <a:pt x="1693" y="3918"/>
                      </a:lnTo>
                      <a:lnTo>
                        <a:pt x="1680" y="3909"/>
                      </a:lnTo>
                      <a:lnTo>
                        <a:pt x="1669" y="3902"/>
                      </a:lnTo>
                      <a:lnTo>
                        <a:pt x="1656" y="3898"/>
                      </a:lnTo>
                      <a:lnTo>
                        <a:pt x="1645" y="3897"/>
                      </a:lnTo>
                      <a:lnTo>
                        <a:pt x="1634" y="3896"/>
                      </a:lnTo>
                      <a:lnTo>
                        <a:pt x="1609" y="3897"/>
                      </a:lnTo>
                      <a:lnTo>
                        <a:pt x="1583" y="3900"/>
                      </a:lnTo>
                      <a:lnTo>
                        <a:pt x="1574" y="3901"/>
                      </a:lnTo>
                      <a:lnTo>
                        <a:pt x="1565" y="3900"/>
                      </a:lnTo>
                      <a:lnTo>
                        <a:pt x="1556" y="3897"/>
                      </a:lnTo>
                      <a:lnTo>
                        <a:pt x="1549" y="3895"/>
                      </a:lnTo>
                      <a:lnTo>
                        <a:pt x="1542" y="3891"/>
                      </a:lnTo>
                      <a:lnTo>
                        <a:pt x="1536" y="3887"/>
                      </a:lnTo>
                      <a:lnTo>
                        <a:pt x="1530" y="3880"/>
                      </a:lnTo>
                      <a:lnTo>
                        <a:pt x="1525" y="3875"/>
                      </a:lnTo>
                      <a:lnTo>
                        <a:pt x="1507" y="3848"/>
                      </a:lnTo>
                      <a:lnTo>
                        <a:pt x="1487" y="3819"/>
                      </a:lnTo>
                      <a:lnTo>
                        <a:pt x="1491" y="3800"/>
                      </a:lnTo>
                      <a:lnTo>
                        <a:pt x="1485" y="3781"/>
                      </a:lnTo>
                      <a:lnTo>
                        <a:pt x="1477" y="3762"/>
                      </a:lnTo>
                      <a:lnTo>
                        <a:pt x="1473" y="3753"/>
                      </a:lnTo>
                      <a:lnTo>
                        <a:pt x="1466" y="3746"/>
                      </a:lnTo>
                      <a:lnTo>
                        <a:pt x="1460" y="3739"/>
                      </a:lnTo>
                      <a:lnTo>
                        <a:pt x="1452" y="3733"/>
                      </a:lnTo>
                      <a:lnTo>
                        <a:pt x="1442" y="3727"/>
                      </a:lnTo>
                      <a:lnTo>
                        <a:pt x="1432" y="3724"/>
                      </a:lnTo>
                      <a:lnTo>
                        <a:pt x="1421" y="3721"/>
                      </a:lnTo>
                      <a:lnTo>
                        <a:pt x="1411" y="3720"/>
                      </a:lnTo>
                      <a:lnTo>
                        <a:pt x="1391" y="3718"/>
                      </a:lnTo>
                      <a:lnTo>
                        <a:pt x="1369" y="3718"/>
                      </a:lnTo>
                      <a:lnTo>
                        <a:pt x="1369" y="3720"/>
                      </a:lnTo>
                      <a:lnTo>
                        <a:pt x="1369" y="3721"/>
                      </a:lnTo>
                      <a:lnTo>
                        <a:pt x="1363" y="3699"/>
                      </a:lnTo>
                      <a:lnTo>
                        <a:pt x="1356" y="3678"/>
                      </a:lnTo>
                      <a:lnTo>
                        <a:pt x="1352" y="3669"/>
                      </a:lnTo>
                      <a:lnTo>
                        <a:pt x="1346" y="3661"/>
                      </a:lnTo>
                      <a:lnTo>
                        <a:pt x="1342" y="3657"/>
                      </a:lnTo>
                      <a:lnTo>
                        <a:pt x="1338" y="3655"/>
                      </a:lnTo>
                      <a:lnTo>
                        <a:pt x="1333" y="3652"/>
                      </a:lnTo>
                      <a:lnTo>
                        <a:pt x="1327" y="3651"/>
                      </a:lnTo>
                      <a:lnTo>
                        <a:pt x="1314" y="3647"/>
                      </a:lnTo>
                      <a:lnTo>
                        <a:pt x="1302" y="3642"/>
                      </a:lnTo>
                      <a:lnTo>
                        <a:pt x="1292" y="3637"/>
                      </a:lnTo>
                      <a:lnTo>
                        <a:pt x="1281" y="3629"/>
                      </a:lnTo>
                      <a:lnTo>
                        <a:pt x="1260" y="3615"/>
                      </a:lnTo>
                      <a:lnTo>
                        <a:pt x="1238" y="3600"/>
                      </a:lnTo>
                      <a:lnTo>
                        <a:pt x="1218" y="3591"/>
                      </a:lnTo>
                      <a:lnTo>
                        <a:pt x="1196" y="3581"/>
                      </a:lnTo>
                      <a:lnTo>
                        <a:pt x="1185" y="3576"/>
                      </a:lnTo>
                      <a:lnTo>
                        <a:pt x="1175" y="3571"/>
                      </a:lnTo>
                      <a:lnTo>
                        <a:pt x="1166" y="3564"/>
                      </a:lnTo>
                      <a:lnTo>
                        <a:pt x="1157" y="3558"/>
                      </a:lnTo>
                      <a:lnTo>
                        <a:pt x="1150" y="3553"/>
                      </a:lnTo>
                      <a:lnTo>
                        <a:pt x="1145" y="3550"/>
                      </a:lnTo>
                      <a:lnTo>
                        <a:pt x="1140" y="3549"/>
                      </a:lnTo>
                      <a:lnTo>
                        <a:pt x="1136" y="3549"/>
                      </a:lnTo>
                      <a:lnTo>
                        <a:pt x="1134" y="3551"/>
                      </a:lnTo>
                      <a:lnTo>
                        <a:pt x="1131" y="3554"/>
                      </a:lnTo>
                      <a:lnTo>
                        <a:pt x="1130" y="3558"/>
                      </a:lnTo>
                      <a:lnTo>
                        <a:pt x="1128" y="3563"/>
                      </a:lnTo>
                      <a:lnTo>
                        <a:pt x="1128" y="3575"/>
                      </a:lnTo>
                      <a:lnTo>
                        <a:pt x="1128" y="3588"/>
                      </a:lnTo>
                      <a:lnTo>
                        <a:pt x="1130" y="3599"/>
                      </a:lnTo>
                      <a:lnTo>
                        <a:pt x="1131" y="3608"/>
                      </a:lnTo>
                      <a:lnTo>
                        <a:pt x="1131" y="3615"/>
                      </a:lnTo>
                      <a:lnTo>
                        <a:pt x="1128" y="3620"/>
                      </a:lnTo>
                      <a:lnTo>
                        <a:pt x="1124" y="3622"/>
                      </a:lnTo>
                      <a:lnTo>
                        <a:pt x="1119" y="3624"/>
                      </a:lnTo>
                      <a:lnTo>
                        <a:pt x="1112" y="3624"/>
                      </a:lnTo>
                      <a:lnTo>
                        <a:pt x="1104" y="3622"/>
                      </a:lnTo>
                      <a:lnTo>
                        <a:pt x="1095" y="3620"/>
                      </a:lnTo>
                      <a:lnTo>
                        <a:pt x="1086" y="3617"/>
                      </a:lnTo>
                      <a:lnTo>
                        <a:pt x="1048" y="3600"/>
                      </a:lnTo>
                      <a:lnTo>
                        <a:pt x="1022" y="3589"/>
                      </a:lnTo>
                      <a:lnTo>
                        <a:pt x="1009" y="3586"/>
                      </a:lnTo>
                      <a:lnTo>
                        <a:pt x="996" y="3584"/>
                      </a:lnTo>
                      <a:lnTo>
                        <a:pt x="982" y="3584"/>
                      </a:lnTo>
                      <a:lnTo>
                        <a:pt x="969" y="3584"/>
                      </a:lnTo>
                      <a:lnTo>
                        <a:pt x="944" y="3585"/>
                      </a:lnTo>
                      <a:lnTo>
                        <a:pt x="920" y="3586"/>
                      </a:lnTo>
                      <a:lnTo>
                        <a:pt x="909" y="3586"/>
                      </a:lnTo>
                      <a:lnTo>
                        <a:pt x="898" y="3585"/>
                      </a:lnTo>
                      <a:lnTo>
                        <a:pt x="887" y="3581"/>
                      </a:lnTo>
                      <a:lnTo>
                        <a:pt x="877" y="3576"/>
                      </a:lnTo>
                      <a:lnTo>
                        <a:pt x="868" y="3569"/>
                      </a:lnTo>
                      <a:lnTo>
                        <a:pt x="859" y="3559"/>
                      </a:lnTo>
                      <a:lnTo>
                        <a:pt x="850" y="3546"/>
                      </a:lnTo>
                      <a:lnTo>
                        <a:pt x="842" y="3531"/>
                      </a:lnTo>
                      <a:lnTo>
                        <a:pt x="836" y="3515"/>
                      </a:lnTo>
                      <a:lnTo>
                        <a:pt x="830" y="3503"/>
                      </a:lnTo>
                      <a:lnTo>
                        <a:pt x="825" y="3496"/>
                      </a:lnTo>
                      <a:lnTo>
                        <a:pt x="820" y="3490"/>
                      </a:lnTo>
                      <a:lnTo>
                        <a:pt x="814" y="3485"/>
                      </a:lnTo>
                      <a:lnTo>
                        <a:pt x="804" y="3483"/>
                      </a:lnTo>
                      <a:lnTo>
                        <a:pt x="793" y="3479"/>
                      </a:lnTo>
                      <a:lnTo>
                        <a:pt x="777" y="3475"/>
                      </a:lnTo>
                      <a:lnTo>
                        <a:pt x="755" y="3471"/>
                      </a:lnTo>
                      <a:lnTo>
                        <a:pt x="733" y="3468"/>
                      </a:lnTo>
                      <a:lnTo>
                        <a:pt x="728" y="3467"/>
                      </a:lnTo>
                      <a:lnTo>
                        <a:pt x="723" y="3464"/>
                      </a:lnTo>
                      <a:lnTo>
                        <a:pt x="719" y="3462"/>
                      </a:lnTo>
                      <a:lnTo>
                        <a:pt x="715" y="3459"/>
                      </a:lnTo>
                      <a:lnTo>
                        <a:pt x="713" y="3454"/>
                      </a:lnTo>
                      <a:lnTo>
                        <a:pt x="709" y="3450"/>
                      </a:lnTo>
                      <a:lnTo>
                        <a:pt x="707" y="3444"/>
                      </a:lnTo>
                      <a:lnTo>
                        <a:pt x="705" y="3437"/>
                      </a:lnTo>
                      <a:lnTo>
                        <a:pt x="702" y="3420"/>
                      </a:lnTo>
                      <a:lnTo>
                        <a:pt x="698" y="3404"/>
                      </a:lnTo>
                      <a:lnTo>
                        <a:pt x="694" y="3396"/>
                      </a:lnTo>
                      <a:lnTo>
                        <a:pt x="690" y="3389"/>
                      </a:lnTo>
                      <a:lnTo>
                        <a:pt x="688" y="3387"/>
                      </a:lnTo>
                      <a:lnTo>
                        <a:pt x="684" y="3384"/>
                      </a:lnTo>
                      <a:lnTo>
                        <a:pt x="680" y="3383"/>
                      </a:lnTo>
                      <a:lnTo>
                        <a:pt x="676" y="3382"/>
                      </a:lnTo>
                      <a:lnTo>
                        <a:pt x="665" y="3379"/>
                      </a:lnTo>
                      <a:lnTo>
                        <a:pt x="656" y="3375"/>
                      </a:lnTo>
                      <a:lnTo>
                        <a:pt x="646" y="3370"/>
                      </a:lnTo>
                      <a:lnTo>
                        <a:pt x="637" y="3363"/>
                      </a:lnTo>
                      <a:lnTo>
                        <a:pt x="630" y="3357"/>
                      </a:lnTo>
                      <a:lnTo>
                        <a:pt x="622" y="3349"/>
                      </a:lnTo>
                      <a:lnTo>
                        <a:pt x="615" y="3341"/>
                      </a:lnTo>
                      <a:lnTo>
                        <a:pt x="610" y="3332"/>
                      </a:lnTo>
                      <a:lnTo>
                        <a:pt x="600" y="3312"/>
                      </a:lnTo>
                      <a:lnTo>
                        <a:pt x="591" y="3292"/>
                      </a:lnTo>
                      <a:lnTo>
                        <a:pt x="584" y="3270"/>
                      </a:lnTo>
                      <a:lnTo>
                        <a:pt x="578" y="3251"/>
                      </a:lnTo>
                      <a:lnTo>
                        <a:pt x="576" y="3246"/>
                      </a:lnTo>
                      <a:lnTo>
                        <a:pt x="573" y="3243"/>
                      </a:lnTo>
                      <a:lnTo>
                        <a:pt x="567" y="3242"/>
                      </a:lnTo>
                      <a:lnTo>
                        <a:pt x="562" y="3240"/>
                      </a:lnTo>
                      <a:lnTo>
                        <a:pt x="548" y="3242"/>
                      </a:lnTo>
                      <a:lnTo>
                        <a:pt x="534" y="3243"/>
                      </a:lnTo>
                      <a:lnTo>
                        <a:pt x="519" y="3246"/>
                      </a:lnTo>
                      <a:lnTo>
                        <a:pt x="509" y="3246"/>
                      </a:lnTo>
                      <a:lnTo>
                        <a:pt x="505" y="3244"/>
                      </a:lnTo>
                      <a:lnTo>
                        <a:pt x="503" y="3242"/>
                      </a:lnTo>
                      <a:lnTo>
                        <a:pt x="503" y="3238"/>
                      </a:lnTo>
                      <a:lnTo>
                        <a:pt x="504" y="3233"/>
                      </a:lnTo>
                      <a:lnTo>
                        <a:pt x="510" y="3221"/>
                      </a:lnTo>
                      <a:lnTo>
                        <a:pt x="517" y="3208"/>
                      </a:lnTo>
                      <a:lnTo>
                        <a:pt x="519" y="3200"/>
                      </a:lnTo>
                      <a:lnTo>
                        <a:pt x="521" y="3194"/>
                      </a:lnTo>
                      <a:lnTo>
                        <a:pt x="521" y="3186"/>
                      </a:lnTo>
                      <a:lnTo>
                        <a:pt x="518" y="3179"/>
                      </a:lnTo>
                      <a:lnTo>
                        <a:pt x="514" y="3176"/>
                      </a:lnTo>
                      <a:lnTo>
                        <a:pt x="507" y="3170"/>
                      </a:lnTo>
                      <a:lnTo>
                        <a:pt x="497" y="3166"/>
                      </a:lnTo>
                      <a:lnTo>
                        <a:pt x="487" y="3161"/>
                      </a:lnTo>
                      <a:lnTo>
                        <a:pt x="466" y="3154"/>
                      </a:lnTo>
                      <a:lnTo>
                        <a:pt x="451" y="3148"/>
                      </a:lnTo>
                      <a:lnTo>
                        <a:pt x="404" y="3097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2" name="Freeform 234"/>
                <p:cNvSpPr>
                  <a:spLocks noEditPoints="1"/>
                </p:cNvSpPr>
                <p:nvPr/>
              </p:nvSpPr>
              <p:spPr bwMode="auto">
                <a:xfrm>
                  <a:off x="2529894" y="3938221"/>
                  <a:ext cx="1439648" cy="1190725"/>
                </a:xfrm>
                <a:custGeom>
                  <a:avLst/>
                  <a:gdLst/>
                  <a:ahLst/>
                  <a:cxnLst>
                    <a:cxn ang="0">
                      <a:pos x="3360" y="3329"/>
                    </a:cxn>
                    <a:cxn ang="0">
                      <a:pos x="3291" y="3088"/>
                    </a:cxn>
                    <a:cxn ang="0">
                      <a:pos x="3349" y="3150"/>
                    </a:cxn>
                    <a:cxn ang="0">
                      <a:pos x="3787" y="2982"/>
                    </a:cxn>
                    <a:cxn ang="0">
                      <a:pos x="3724" y="2898"/>
                    </a:cxn>
                    <a:cxn ang="0">
                      <a:pos x="4027" y="2905"/>
                    </a:cxn>
                    <a:cxn ang="0">
                      <a:pos x="4044" y="3009"/>
                    </a:cxn>
                    <a:cxn ang="0">
                      <a:pos x="3845" y="3066"/>
                    </a:cxn>
                    <a:cxn ang="0">
                      <a:pos x="4273" y="2826"/>
                    </a:cxn>
                    <a:cxn ang="0">
                      <a:pos x="4439" y="2993"/>
                    </a:cxn>
                    <a:cxn ang="0">
                      <a:pos x="2786" y="969"/>
                    </a:cxn>
                    <a:cxn ang="0">
                      <a:pos x="2971" y="1118"/>
                    </a:cxn>
                    <a:cxn ang="0">
                      <a:pos x="3151" y="1300"/>
                    </a:cxn>
                    <a:cxn ang="0">
                      <a:pos x="3413" y="1289"/>
                    </a:cxn>
                    <a:cxn ang="0">
                      <a:pos x="3646" y="1430"/>
                    </a:cxn>
                    <a:cxn ang="0">
                      <a:pos x="3733" y="1556"/>
                    </a:cxn>
                    <a:cxn ang="0">
                      <a:pos x="4027" y="1675"/>
                    </a:cxn>
                    <a:cxn ang="0">
                      <a:pos x="4215" y="1782"/>
                    </a:cxn>
                    <a:cxn ang="0">
                      <a:pos x="4161" y="1965"/>
                    </a:cxn>
                    <a:cxn ang="0">
                      <a:pos x="3765" y="2137"/>
                    </a:cxn>
                    <a:cxn ang="0">
                      <a:pos x="3217" y="2259"/>
                    </a:cxn>
                    <a:cxn ang="0">
                      <a:pos x="3143" y="2337"/>
                    </a:cxn>
                    <a:cxn ang="0">
                      <a:pos x="2779" y="3001"/>
                    </a:cxn>
                    <a:cxn ang="0">
                      <a:pos x="2758" y="3189"/>
                    </a:cxn>
                    <a:cxn ang="0">
                      <a:pos x="2440" y="3381"/>
                    </a:cxn>
                    <a:cxn ang="0">
                      <a:pos x="2438" y="3519"/>
                    </a:cxn>
                    <a:cxn ang="0">
                      <a:pos x="1932" y="3654"/>
                    </a:cxn>
                    <a:cxn ang="0">
                      <a:pos x="1749" y="3737"/>
                    </a:cxn>
                    <a:cxn ang="0">
                      <a:pos x="1573" y="3763"/>
                    </a:cxn>
                    <a:cxn ang="0">
                      <a:pos x="1423" y="3671"/>
                    </a:cxn>
                    <a:cxn ang="0">
                      <a:pos x="1166" y="3597"/>
                    </a:cxn>
                    <a:cxn ang="0">
                      <a:pos x="859" y="3591"/>
                    </a:cxn>
                    <a:cxn ang="0">
                      <a:pos x="603" y="3668"/>
                    </a:cxn>
                    <a:cxn ang="0">
                      <a:pos x="368" y="3575"/>
                    </a:cxn>
                    <a:cxn ang="0">
                      <a:pos x="350" y="3369"/>
                    </a:cxn>
                    <a:cxn ang="0">
                      <a:pos x="377" y="3228"/>
                    </a:cxn>
                    <a:cxn ang="0">
                      <a:pos x="35" y="2924"/>
                    </a:cxn>
                    <a:cxn ang="0">
                      <a:pos x="132" y="2628"/>
                    </a:cxn>
                    <a:cxn ang="0">
                      <a:pos x="258" y="2528"/>
                    </a:cxn>
                    <a:cxn ang="0">
                      <a:pos x="373" y="2142"/>
                    </a:cxn>
                    <a:cxn ang="0">
                      <a:pos x="338" y="1854"/>
                    </a:cxn>
                    <a:cxn ang="0">
                      <a:pos x="612" y="1587"/>
                    </a:cxn>
                    <a:cxn ang="0">
                      <a:pos x="745" y="1303"/>
                    </a:cxn>
                    <a:cxn ang="0">
                      <a:pos x="907" y="1113"/>
                    </a:cxn>
                    <a:cxn ang="0">
                      <a:pos x="766" y="896"/>
                    </a:cxn>
                    <a:cxn ang="0">
                      <a:pos x="460" y="833"/>
                    </a:cxn>
                    <a:cxn ang="0">
                      <a:pos x="390" y="689"/>
                    </a:cxn>
                    <a:cxn ang="0">
                      <a:pos x="283" y="606"/>
                    </a:cxn>
                    <a:cxn ang="0">
                      <a:pos x="293" y="522"/>
                    </a:cxn>
                    <a:cxn ang="0">
                      <a:pos x="285" y="438"/>
                    </a:cxn>
                    <a:cxn ang="0">
                      <a:pos x="248" y="421"/>
                    </a:cxn>
                    <a:cxn ang="0">
                      <a:pos x="302" y="283"/>
                    </a:cxn>
                    <a:cxn ang="0">
                      <a:pos x="245" y="186"/>
                    </a:cxn>
                    <a:cxn ang="0">
                      <a:pos x="305" y="98"/>
                    </a:cxn>
                    <a:cxn ang="0">
                      <a:pos x="511" y="122"/>
                    </a:cxn>
                    <a:cxn ang="0">
                      <a:pos x="631" y="105"/>
                    </a:cxn>
                    <a:cxn ang="0">
                      <a:pos x="776" y="0"/>
                    </a:cxn>
                    <a:cxn ang="0">
                      <a:pos x="908" y="102"/>
                    </a:cxn>
                    <a:cxn ang="0">
                      <a:pos x="1305" y="296"/>
                    </a:cxn>
                    <a:cxn ang="0">
                      <a:pos x="1427" y="342"/>
                    </a:cxn>
                    <a:cxn ang="0">
                      <a:pos x="2048" y="597"/>
                    </a:cxn>
                    <a:cxn ang="0">
                      <a:pos x="2209" y="689"/>
                    </a:cxn>
                    <a:cxn ang="0">
                      <a:pos x="2429" y="752"/>
                    </a:cxn>
                  </a:cxnLst>
                  <a:rect l="0" t="0" r="r" b="b"/>
                  <a:pathLst>
                    <a:path w="4453" h="3803">
                      <a:moveTo>
                        <a:pt x="3350" y="3291"/>
                      </a:moveTo>
                      <a:lnTo>
                        <a:pt x="3344" y="3285"/>
                      </a:lnTo>
                      <a:lnTo>
                        <a:pt x="3338" y="3278"/>
                      </a:lnTo>
                      <a:lnTo>
                        <a:pt x="3335" y="3277"/>
                      </a:lnTo>
                      <a:lnTo>
                        <a:pt x="3331" y="3275"/>
                      </a:lnTo>
                      <a:lnTo>
                        <a:pt x="3327" y="3273"/>
                      </a:lnTo>
                      <a:lnTo>
                        <a:pt x="3322" y="3272"/>
                      </a:lnTo>
                      <a:lnTo>
                        <a:pt x="3315" y="3272"/>
                      </a:lnTo>
                      <a:lnTo>
                        <a:pt x="3308" y="3275"/>
                      </a:lnTo>
                      <a:lnTo>
                        <a:pt x="3304" y="3276"/>
                      </a:lnTo>
                      <a:lnTo>
                        <a:pt x="3301" y="3277"/>
                      </a:lnTo>
                      <a:lnTo>
                        <a:pt x="3300" y="3280"/>
                      </a:lnTo>
                      <a:lnTo>
                        <a:pt x="3299" y="3284"/>
                      </a:lnTo>
                      <a:lnTo>
                        <a:pt x="3301" y="3288"/>
                      </a:lnTo>
                      <a:lnTo>
                        <a:pt x="3308" y="3291"/>
                      </a:lnTo>
                      <a:lnTo>
                        <a:pt x="3314" y="3294"/>
                      </a:lnTo>
                      <a:lnTo>
                        <a:pt x="3318" y="3295"/>
                      </a:lnTo>
                      <a:lnTo>
                        <a:pt x="3327" y="3299"/>
                      </a:lnTo>
                      <a:lnTo>
                        <a:pt x="3335" y="3303"/>
                      </a:lnTo>
                      <a:lnTo>
                        <a:pt x="3340" y="3310"/>
                      </a:lnTo>
                      <a:lnTo>
                        <a:pt x="3345" y="3317"/>
                      </a:lnTo>
                      <a:lnTo>
                        <a:pt x="3347" y="3321"/>
                      </a:lnTo>
                      <a:lnTo>
                        <a:pt x="3349" y="3324"/>
                      </a:lnTo>
                      <a:lnTo>
                        <a:pt x="3352" y="3326"/>
                      </a:lnTo>
                      <a:lnTo>
                        <a:pt x="3356" y="3329"/>
                      </a:lnTo>
                      <a:lnTo>
                        <a:pt x="3360" y="3329"/>
                      </a:lnTo>
                      <a:lnTo>
                        <a:pt x="3362" y="3329"/>
                      </a:lnTo>
                      <a:lnTo>
                        <a:pt x="3365" y="3326"/>
                      </a:lnTo>
                      <a:lnTo>
                        <a:pt x="3367" y="3323"/>
                      </a:lnTo>
                      <a:lnTo>
                        <a:pt x="3350" y="3291"/>
                      </a:lnTo>
                      <a:close/>
                      <a:moveTo>
                        <a:pt x="3283" y="3199"/>
                      </a:moveTo>
                      <a:lnTo>
                        <a:pt x="3279" y="3198"/>
                      </a:lnTo>
                      <a:lnTo>
                        <a:pt x="3274" y="3194"/>
                      </a:lnTo>
                      <a:lnTo>
                        <a:pt x="3269" y="3190"/>
                      </a:lnTo>
                      <a:lnTo>
                        <a:pt x="3262" y="3184"/>
                      </a:lnTo>
                      <a:lnTo>
                        <a:pt x="3253" y="3172"/>
                      </a:lnTo>
                      <a:lnTo>
                        <a:pt x="3247" y="3163"/>
                      </a:lnTo>
                      <a:lnTo>
                        <a:pt x="3240" y="3152"/>
                      </a:lnTo>
                      <a:lnTo>
                        <a:pt x="3233" y="3135"/>
                      </a:lnTo>
                      <a:lnTo>
                        <a:pt x="3230" y="3127"/>
                      </a:lnTo>
                      <a:lnTo>
                        <a:pt x="3230" y="3119"/>
                      </a:lnTo>
                      <a:lnTo>
                        <a:pt x="3230" y="3117"/>
                      </a:lnTo>
                      <a:lnTo>
                        <a:pt x="3231" y="3115"/>
                      </a:lnTo>
                      <a:lnTo>
                        <a:pt x="3234" y="3114"/>
                      </a:lnTo>
                      <a:lnTo>
                        <a:pt x="3236" y="3113"/>
                      </a:lnTo>
                      <a:lnTo>
                        <a:pt x="3252" y="3115"/>
                      </a:lnTo>
                      <a:lnTo>
                        <a:pt x="3265" y="3118"/>
                      </a:lnTo>
                      <a:lnTo>
                        <a:pt x="3271" y="3117"/>
                      </a:lnTo>
                      <a:lnTo>
                        <a:pt x="3278" y="3114"/>
                      </a:lnTo>
                      <a:lnTo>
                        <a:pt x="3283" y="3110"/>
                      </a:lnTo>
                      <a:lnTo>
                        <a:pt x="3287" y="3101"/>
                      </a:lnTo>
                      <a:lnTo>
                        <a:pt x="3291" y="3088"/>
                      </a:lnTo>
                      <a:lnTo>
                        <a:pt x="3295" y="3076"/>
                      </a:lnTo>
                      <a:lnTo>
                        <a:pt x="3297" y="3071"/>
                      </a:lnTo>
                      <a:lnTo>
                        <a:pt x="3300" y="3067"/>
                      </a:lnTo>
                      <a:lnTo>
                        <a:pt x="3305" y="3062"/>
                      </a:lnTo>
                      <a:lnTo>
                        <a:pt x="3312" y="3058"/>
                      </a:lnTo>
                      <a:lnTo>
                        <a:pt x="3323" y="3054"/>
                      </a:lnTo>
                      <a:lnTo>
                        <a:pt x="3332" y="3052"/>
                      </a:lnTo>
                      <a:lnTo>
                        <a:pt x="3341" y="3052"/>
                      </a:lnTo>
                      <a:lnTo>
                        <a:pt x="3350" y="3053"/>
                      </a:lnTo>
                      <a:lnTo>
                        <a:pt x="3369" y="3056"/>
                      </a:lnTo>
                      <a:lnTo>
                        <a:pt x="3391" y="3056"/>
                      </a:lnTo>
                      <a:lnTo>
                        <a:pt x="3400" y="3057"/>
                      </a:lnTo>
                      <a:lnTo>
                        <a:pt x="3405" y="3058"/>
                      </a:lnTo>
                      <a:lnTo>
                        <a:pt x="3410" y="3062"/>
                      </a:lnTo>
                      <a:lnTo>
                        <a:pt x="3411" y="3067"/>
                      </a:lnTo>
                      <a:lnTo>
                        <a:pt x="3413" y="3074"/>
                      </a:lnTo>
                      <a:lnTo>
                        <a:pt x="3411" y="3080"/>
                      </a:lnTo>
                      <a:lnTo>
                        <a:pt x="3410" y="3087"/>
                      </a:lnTo>
                      <a:lnTo>
                        <a:pt x="3407" y="3095"/>
                      </a:lnTo>
                      <a:lnTo>
                        <a:pt x="3401" y="3106"/>
                      </a:lnTo>
                      <a:lnTo>
                        <a:pt x="3395" y="3117"/>
                      </a:lnTo>
                      <a:lnTo>
                        <a:pt x="3387" y="3124"/>
                      </a:lnTo>
                      <a:lnTo>
                        <a:pt x="3378" y="3131"/>
                      </a:lnTo>
                      <a:lnTo>
                        <a:pt x="3369" y="3137"/>
                      </a:lnTo>
                      <a:lnTo>
                        <a:pt x="3360" y="3144"/>
                      </a:lnTo>
                      <a:lnTo>
                        <a:pt x="3349" y="3150"/>
                      </a:lnTo>
                      <a:lnTo>
                        <a:pt x="3340" y="3159"/>
                      </a:lnTo>
                      <a:lnTo>
                        <a:pt x="3335" y="3167"/>
                      </a:lnTo>
                      <a:lnTo>
                        <a:pt x="3332" y="3175"/>
                      </a:lnTo>
                      <a:lnTo>
                        <a:pt x="3328" y="3183"/>
                      </a:lnTo>
                      <a:lnTo>
                        <a:pt x="3326" y="3190"/>
                      </a:lnTo>
                      <a:lnTo>
                        <a:pt x="3322" y="3198"/>
                      </a:lnTo>
                      <a:lnTo>
                        <a:pt x="3317" y="3202"/>
                      </a:lnTo>
                      <a:lnTo>
                        <a:pt x="3314" y="3203"/>
                      </a:lnTo>
                      <a:lnTo>
                        <a:pt x="3309" y="3205"/>
                      </a:lnTo>
                      <a:lnTo>
                        <a:pt x="3305" y="3205"/>
                      </a:lnTo>
                      <a:lnTo>
                        <a:pt x="3299" y="3203"/>
                      </a:lnTo>
                      <a:lnTo>
                        <a:pt x="3283" y="3199"/>
                      </a:lnTo>
                      <a:close/>
                      <a:moveTo>
                        <a:pt x="3845" y="3066"/>
                      </a:moveTo>
                      <a:lnTo>
                        <a:pt x="3843" y="3035"/>
                      </a:lnTo>
                      <a:lnTo>
                        <a:pt x="3841" y="3001"/>
                      </a:lnTo>
                      <a:lnTo>
                        <a:pt x="3840" y="2995"/>
                      </a:lnTo>
                      <a:lnTo>
                        <a:pt x="3838" y="2988"/>
                      </a:lnTo>
                      <a:lnTo>
                        <a:pt x="3835" y="2982"/>
                      </a:lnTo>
                      <a:lnTo>
                        <a:pt x="3831" y="2978"/>
                      </a:lnTo>
                      <a:lnTo>
                        <a:pt x="3826" y="2974"/>
                      </a:lnTo>
                      <a:lnTo>
                        <a:pt x="3819" y="2973"/>
                      </a:lnTo>
                      <a:lnTo>
                        <a:pt x="3812" y="2971"/>
                      </a:lnTo>
                      <a:lnTo>
                        <a:pt x="3803" y="2973"/>
                      </a:lnTo>
                      <a:lnTo>
                        <a:pt x="3797" y="2975"/>
                      </a:lnTo>
                      <a:lnTo>
                        <a:pt x="3792" y="2978"/>
                      </a:lnTo>
                      <a:lnTo>
                        <a:pt x="3787" y="2982"/>
                      </a:lnTo>
                      <a:lnTo>
                        <a:pt x="3783" y="2986"/>
                      </a:lnTo>
                      <a:lnTo>
                        <a:pt x="3774" y="2995"/>
                      </a:lnTo>
                      <a:lnTo>
                        <a:pt x="3764" y="3003"/>
                      </a:lnTo>
                      <a:lnTo>
                        <a:pt x="3760" y="3004"/>
                      </a:lnTo>
                      <a:lnTo>
                        <a:pt x="3757" y="3005"/>
                      </a:lnTo>
                      <a:lnTo>
                        <a:pt x="3755" y="3005"/>
                      </a:lnTo>
                      <a:lnTo>
                        <a:pt x="3752" y="3004"/>
                      </a:lnTo>
                      <a:lnTo>
                        <a:pt x="3748" y="3001"/>
                      </a:lnTo>
                      <a:lnTo>
                        <a:pt x="3746" y="2996"/>
                      </a:lnTo>
                      <a:lnTo>
                        <a:pt x="3744" y="2983"/>
                      </a:lnTo>
                      <a:lnTo>
                        <a:pt x="3744" y="2971"/>
                      </a:lnTo>
                      <a:lnTo>
                        <a:pt x="3737" y="2966"/>
                      </a:lnTo>
                      <a:lnTo>
                        <a:pt x="3727" y="2958"/>
                      </a:lnTo>
                      <a:lnTo>
                        <a:pt x="3718" y="2949"/>
                      </a:lnTo>
                      <a:lnTo>
                        <a:pt x="3709" y="2939"/>
                      </a:lnTo>
                      <a:lnTo>
                        <a:pt x="3705" y="2934"/>
                      </a:lnTo>
                      <a:lnTo>
                        <a:pt x="3702" y="2929"/>
                      </a:lnTo>
                      <a:lnTo>
                        <a:pt x="3699" y="2924"/>
                      </a:lnTo>
                      <a:lnTo>
                        <a:pt x="3698" y="2918"/>
                      </a:lnTo>
                      <a:lnTo>
                        <a:pt x="3698" y="2913"/>
                      </a:lnTo>
                      <a:lnTo>
                        <a:pt x="3699" y="2908"/>
                      </a:lnTo>
                      <a:lnTo>
                        <a:pt x="3703" y="2904"/>
                      </a:lnTo>
                      <a:lnTo>
                        <a:pt x="3707" y="2900"/>
                      </a:lnTo>
                      <a:lnTo>
                        <a:pt x="3711" y="2899"/>
                      </a:lnTo>
                      <a:lnTo>
                        <a:pt x="3717" y="2898"/>
                      </a:lnTo>
                      <a:lnTo>
                        <a:pt x="3724" y="2898"/>
                      </a:lnTo>
                      <a:lnTo>
                        <a:pt x="3731" y="2899"/>
                      </a:lnTo>
                      <a:lnTo>
                        <a:pt x="3747" y="2899"/>
                      </a:lnTo>
                      <a:lnTo>
                        <a:pt x="3757" y="2900"/>
                      </a:lnTo>
                      <a:lnTo>
                        <a:pt x="3773" y="2898"/>
                      </a:lnTo>
                      <a:lnTo>
                        <a:pt x="3787" y="2894"/>
                      </a:lnTo>
                      <a:lnTo>
                        <a:pt x="3800" y="2889"/>
                      </a:lnTo>
                      <a:lnTo>
                        <a:pt x="3814" y="2883"/>
                      </a:lnTo>
                      <a:lnTo>
                        <a:pt x="3841" y="2870"/>
                      </a:lnTo>
                      <a:lnTo>
                        <a:pt x="3869" y="2860"/>
                      </a:lnTo>
                      <a:lnTo>
                        <a:pt x="3883" y="2856"/>
                      </a:lnTo>
                      <a:lnTo>
                        <a:pt x="3904" y="2852"/>
                      </a:lnTo>
                      <a:lnTo>
                        <a:pt x="3930" y="2851"/>
                      </a:lnTo>
                      <a:lnTo>
                        <a:pt x="3955" y="2850"/>
                      </a:lnTo>
                      <a:lnTo>
                        <a:pt x="3970" y="2850"/>
                      </a:lnTo>
                      <a:lnTo>
                        <a:pt x="3981" y="2850"/>
                      </a:lnTo>
                      <a:lnTo>
                        <a:pt x="3993" y="2851"/>
                      </a:lnTo>
                      <a:lnTo>
                        <a:pt x="4003" y="2854"/>
                      </a:lnTo>
                      <a:lnTo>
                        <a:pt x="4012" y="2856"/>
                      </a:lnTo>
                      <a:lnTo>
                        <a:pt x="4019" y="2860"/>
                      </a:lnTo>
                      <a:lnTo>
                        <a:pt x="4020" y="2863"/>
                      </a:lnTo>
                      <a:lnTo>
                        <a:pt x="4023" y="2865"/>
                      </a:lnTo>
                      <a:lnTo>
                        <a:pt x="4024" y="2868"/>
                      </a:lnTo>
                      <a:lnTo>
                        <a:pt x="4024" y="2870"/>
                      </a:lnTo>
                      <a:lnTo>
                        <a:pt x="4024" y="2881"/>
                      </a:lnTo>
                      <a:lnTo>
                        <a:pt x="4025" y="2892"/>
                      </a:lnTo>
                      <a:lnTo>
                        <a:pt x="4027" y="2905"/>
                      </a:lnTo>
                      <a:lnTo>
                        <a:pt x="4031" y="2918"/>
                      </a:lnTo>
                      <a:lnTo>
                        <a:pt x="4032" y="2924"/>
                      </a:lnTo>
                      <a:lnTo>
                        <a:pt x="4034" y="2930"/>
                      </a:lnTo>
                      <a:lnTo>
                        <a:pt x="4037" y="2934"/>
                      </a:lnTo>
                      <a:lnTo>
                        <a:pt x="4041" y="2939"/>
                      </a:lnTo>
                      <a:lnTo>
                        <a:pt x="4045" y="2942"/>
                      </a:lnTo>
                      <a:lnTo>
                        <a:pt x="4049" y="2944"/>
                      </a:lnTo>
                      <a:lnTo>
                        <a:pt x="4054" y="2944"/>
                      </a:lnTo>
                      <a:lnTo>
                        <a:pt x="4060" y="2944"/>
                      </a:lnTo>
                      <a:lnTo>
                        <a:pt x="4073" y="2942"/>
                      </a:lnTo>
                      <a:lnTo>
                        <a:pt x="4082" y="2940"/>
                      </a:lnTo>
                      <a:lnTo>
                        <a:pt x="4089" y="2939"/>
                      </a:lnTo>
                      <a:lnTo>
                        <a:pt x="4093" y="2940"/>
                      </a:lnTo>
                      <a:lnTo>
                        <a:pt x="4094" y="2943"/>
                      </a:lnTo>
                      <a:lnTo>
                        <a:pt x="4094" y="2949"/>
                      </a:lnTo>
                      <a:lnTo>
                        <a:pt x="4094" y="2957"/>
                      </a:lnTo>
                      <a:lnTo>
                        <a:pt x="4094" y="2969"/>
                      </a:lnTo>
                      <a:lnTo>
                        <a:pt x="4094" y="2974"/>
                      </a:lnTo>
                      <a:lnTo>
                        <a:pt x="4093" y="2978"/>
                      </a:lnTo>
                      <a:lnTo>
                        <a:pt x="4091" y="2982"/>
                      </a:lnTo>
                      <a:lnTo>
                        <a:pt x="4090" y="2984"/>
                      </a:lnTo>
                      <a:lnTo>
                        <a:pt x="4085" y="2990"/>
                      </a:lnTo>
                      <a:lnTo>
                        <a:pt x="4079" y="2992"/>
                      </a:lnTo>
                      <a:lnTo>
                        <a:pt x="4064" y="2997"/>
                      </a:lnTo>
                      <a:lnTo>
                        <a:pt x="4050" y="3004"/>
                      </a:lnTo>
                      <a:lnTo>
                        <a:pt x="4044" y="3009"/>
                      </a:lnTo>
                      <a:lnTo>
                        <a:pt x="4038" y="3015"/>
                      </a:lnTo>
                      <a:lnTo>
                        <a:pt x="4032" y="3023"/>
                      </a:lnTo>
                      <a:lnTo>
                        <a:pt x="4027" y="3031"/>
                      </a:lnTo>
                      <a:lnTo>
                        <a:pt x="4014" y="3050"/>
                      </a:lnTo>
                      <a:lnTo>
                        <a:pt x="4002" y="3071"/>
                      </a:lnTo>
                      <a:lnTo>
                        <a:pt x="3989" y="3089"/>
                      </a:lnTo>
                      <a:lnTo>
                        <a:pt x="3976" y="3106"/>
                      </a:lnTo>
                      <a:lnTo>
                        <a:pt x="3968" y="3113"/>
                      </a:lnTo>
                      <a:lnTo>
                        <a:pt x="3962" y="3119"/>
                      </a:lnTo>
                      <a:lnTo>
                        <a:pt x="3954" y="3122"/>
                      </a:lnTo>
                      <a:lnTo>
                        <a:pt x="3946" y="3124"/>
                      </a:lnTo>
                      <a:lnTo>
                        <a:pt x="3941" y="3119"/>
                      </a:lnTo>
                      <a:lnTo>
                        <a:pt x="3937" y="3114"/>
                      </a:lnTo>
                      <a:lnTo>
                        <a:pt x="3935" y="3109"/>
                      </a:lnTo>
                      <a:lnTo>
                        <a:pt x="3932" y="3104"/>
                      </a:lnTo>
                      <a:lnTo>
                        <a:pt x="3928" y="3100"/>
                      </a:lnTo>
                      <a:lnTo>
                        <a:pt x="3924" y="3097"/>
                      </a:lnTo>
                      <a:lnTo>
                        <a:pt x="3918" y="3095"/>
                      </a:lnTo>
                      <a:lnTo>
                        <a:pt x="3908" y="3096"/>
                      </a:lnTo>
                      <a:lnTo>
                        <a:pt x="3897" y="3097"/>
                      </a:lnTo>
                      <a:lnTo>
                        <a:pt x="3884" y="3100"/>
                      </a:lnTo>
                      <a:lnTo>
                        <a:pt x="3878" y="3101"/>
                      </a:lnTo>
                      <a:lnTo>
                        <a:pt x="3873" y="3101"/>
                      </a:lnTo>
                      <a:lnTo>
                        <a:pt x="3866" y="3101"/>
                      </a:lnTo>
                      <a:lnTo>
                        <a:pt x="3862" y="3100"/>
                      </a:lnTo>
                      <a:lnTo>
                        <a:pt x="3845" y="3066"/>
                      </a:lnTo>
                      <a:close/>
                      <a:moveTo>
                        <a:pt x="4375" y="2944"/>
                      </a:moveTo>
                      <a:lnTo>
                        <a:pt x="4366" y="2943"/>
                      </a:lnTo>
                      <a:lnTo>
                        <a:pt x="4358" y="2939"/>
                      </a:lnTo>
                      <a:lnTo>
                        <a:pt x="4351" y="2934"/>
                      </a:lnTo>
                      <a:lnTo>
                        <a:pt x="4342" y="2930"/>
                      </a:lnTo>
                      <a:lnTo>
                        <a:pt x="4334" y="2925"/>
                      </a:lnTo>
                      <a:lnTo>
                        <a:pt x="4325" y="2920"/>
                      </a:lnTo>
                      <a:lnTo>
                        <a:pt x="4317" y="2916"/>
                      </a:lnTo>
                      <a:lnTo>
                        <a:pt x="4308" y="2913"/>
                      </a:lnTo>
                      <a:lnTo>
                        <a:pt x="4294" y="2911"/>
                      </a:lnTo>
                      <a:lnTo>
                        <a:pt x="4281" y="2909"/>
                      </a:lnTo>
                      <a:lnTo>
                        <a:pt x="4266" y="2909"/>
                      </a:lnTo>
                      <a:lnTo>
                        <a:pt x="4252" y="2908"/>
                      </a:lnTo>
                      <a:lnTo>
                        <a:pt x="4244" y="2905"/>
                      </a:lnTo>
                      <a:lnTo>
                        <a:pt x="4240" y="2903"/>
                      </a:lnTo>
                      <a:lnTo>
                        <a:pt x="4239" y="2899"/>
                      </a:lnTo>
                      <a:lnTo>
                        <a:pt x="4240" y="2895"/>
                      </a:lnTo>
                      <a:lnTo>
                        <a:pt x="4247" y="2885"/>
                      </a:lnTo>
                      <a:lnTo>
                        <a:pt x="4253" y="2874"/>
                      </a:lnTo>
                      <a:lnTo>
                        <a:pt x="4259" y="2861"/>
                      </a:lnTo>
                      <a:lnTo>
                        <a:pt x="4260" y="2846"/>
                      </a:lnTo>
                      <a:lnTo>
                        <a:pt x="4263" y="2839"/>
                      </a:lnTo>
                      <a:lnTo>
                        <a:pt x="4265" y="2833"/>
                      </a:lnTo>
                      <a:lnTo>
                        <a:pt x="4268" y="2830"/>
                      </a:lnTo>
                      <a:lnTo>
                        <a:pt x="4270" y="2829"/>
                      </a:lnTo>
                      <a:lnTo>
                        <a:pt x="4273" y="2826"/>
                      </a:lnTo>
                      <a:lnTo>
                        <a:pt x="4277" y="2826"/>
                      </a:lnTo>
                      <a:lnTo>
                        <a:pt x="4288" y="2825"/>
                      </a:lnTo>
                      <a:lnTo>
                        <a:pt x="4303" y="2825"/>
                      </a:lnTo>
                      <a:lnTo>
                        <a:pt x="4317" y="2826"/>
                      </a:lnTo>
                      <a:lnTo>
                        <a:pt x="4332" y="2829"/>
                      </a:lnTo>
                      <a:lnTo>
                        <a:pt x="4362" y="2835"/>
                      </a:lnTo>
                      <a:lnTo>
                        <a:pt x="4388" y="2841"/>
                      </a:lnTo>
                      <a:lnTo>
                        <a:pt x="4408" y="2842"/>
                      </a:lnTo>
                      <a:lnTo>
                        <a:pt x="4427" y="2845"/>
                      </a:lnTo>
                      <a:lnTo>
                        <a:pt x="4435" y="2847"/>
                      </a:lnTo>
                      <a:lnTo>
                        <a:pt x="4441" y="2852"/>
                      </a:lnTo>
                      <a:lnTo>
                        <a:pt x="4443" y="2855"/>
                      </a:lnTo>
                      <a:lnTo>
                        <a:pt x="4445" y="2859"/>
                      </a:lnTo>
                      <a:lnTo>
                        <a:pt x="4446" y="2864"/>
                      </a:lnTo>
                      <a:lnTo>
                        <a:pt x="4448" y="2869"/>
                      </a:lnTo>
                      <a:lnTo>
                        <a:pt x="4449" y="2894"/>
                      </a:lnTo>
                      <a:lnTo>
                        <a:pt x="4452" y="2917"/>
                      </a:lnTo>
                      <a:lnTo>
                        <a:pt x="4453" y="2940"/>
                      </a:lnTo>
                      <a:lnTo>
                        <a:pt x="4452" y="2965"/>
                      </a:lnTo>
                      <a:lnTo>
                        <a:pt x="4452" y="2971"/>
                      </a:lnTo>
                      <a:lnTo>
                        <a:pt x="4450" y="2981"/>
                      </a:lnTo>
                      <a:lnTo>
                        <a:pt x="4450" y="2984"/>
                      </a:lnTo>
                      <a:lnTo>
                        <a:pt x="4449" y="2988"/>
                      </a:lnTo>
                      <a:lnTo>
                        <a:pt x="4446" y="2991"/>
                      </a:lnTo>
                      <a:lnTo>
                        <a:pt x="4444" y="2993"/>
                      </a:lnTo>
                      <a:lnTo>
                        <a:pt x="4439" y="2993"/>
                      </a:lnTo>
                      <a:lnTo>
                        <a:pt x="4432" y="2992"/>
                      </a:lnTo>
                      <a:lnTo>
                        <a:pt x="4424" y="2990"/>
                      </a:lnTo>
                      <a:lnTo>
                        <a:pt x="4417" y="2984"/>
                      </a:lnTo>
                      <a:lnTo>
                        <a:pt x="4402" y="2975"/>
                      </a:lnTo>
                      <a:lnTo>
                        <a:pt x="4392" y="2966"/>
                      </a:lnTo>
                      <a:lnTo>
                        <a:pt x="4388" y="2960"/>
                      </a:lnTo>
                      <a:lnTo>
                        <a:pt x="4383" y="2952"/>
                      </a:lnTo>
                      <a:lnTo>
                        <a:pt x="4380" y="2948"/>
                      </a:lnTo>
                      <a:lnTo>
                        <a:pt x="4379" y="2946"/>
                      </a:lnTo>
                      <a:lnTo>
                        <a:pt x="4377" y="2944"/>
                      </a:lnTo>
                      <a:lnTo>
                        <a:pt x="4375" y="2944"/>
                      </a:lnTo>
                      <a:close/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solidFill>
                  <a:srgbClr val="82B819"/>
                </a:solidFill>
                <a:ln w="63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075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7" name="Freeform 235"/>
              <p:cNvSpPr>
                <a:spLocks/>
              </p:cNvSpPr>
              <p:nvPr/>
            </p:nvSpPr>
            <p:spPr bwMode="auto">
              <a:xfrm>
                <a:off x="3429517" y="5569948"/>
                <a:ext cx="23757" cy="18940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8" name="Freeform 236"/>
              <p:cNvSpPr>
                <a:spLocks/>
              </p:cNvSpPr>
              <p:nvPr/>
            </p:nvSpPr>
            <p:spPr bwMode="auto">
              <a:xfrm>
                <a:off x="3404362" y="5495544"/>
                <a:ext cx="64286" cy="51406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9" name="Freeform 237"/>
              <p:cNvSpPr>
                <a:spLocks/>
              </p:cNvSpPr>
              <p:nvPr/>
            </p:nvSpPr>
            <p:spPr bwMode="auto">
              <a:xfrm>
                <a:off x="3567873" y="5426553"/>
                <a:ext cx="139753" cy="93343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0" name="Freeform 238"/>
              <p:cNvSpPr>
                <a:spLocks/>
              </p:cNvSpPr>
              <p:nvPr/>
            </p:nvSpPr>
            <p:spPr bwMode="auto">
              <a:xfrm>
                <a:off x="3757936" y="5418435"/>
                <a:ext cx="74069" cy="56818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82B819"/>
              </a:solidFill>
              <a:ln w="63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1" name="Freeform 240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2" name="Freeform 241"/>
              <p:cNvSpPr>
                <a:spLocks/>
              </p:cNvSpPr>
              <p:nvPr/>
            </p:nvSpPr>
            <p:spPr bwMode="auto">
              <a:xfrm>
                <a:off x="2071121" y="4691989"/>
                <a:ext cx="540844" cy="777855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3" name="Freeform 242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4" name="Freeform 243"/>
              <p:cNvSpPr>
                <a:spLocks/>
              </p:cNvSpPr>
              <p:nvPr/>
            </p:nvSpPr>
            <p:spPr bwMode="auto">
              <a:xfrm>
                <a:off x="3544114" y="4953075"/>
                <a:ext cx="51708" cy="43290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1192286" y="2445306"/>
              <a:ext cx="3467782" cy="3883575"/>
              <a:chOff x="1192286" y="2445306"/>
              <a:chExt cx="3467782" cy="3883575"/>
            </a:xfrm>
          </p:grpSpPr>
          <p:sp>
            <p:nvSpPr>
              <p:cNvPr id="223" name="Freeform 89"/>
              <p:cNvSpPr>
                <a:spLocks/>
              </p:cNvSpPr>
              <p:nvPr/>
            </p:nvSpPr>
            <p:spPr bwMode="auto">
              <a:xfrm>
                <a:off x="4332860" y="6274533"/>
                <a:ext cx="27951" cy="3652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5912C"/>
              </a:solidFill>
              <a:ln w="3175">
                <a:noFill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28153"/>
                <a:endParaRPr lang="en-US" sz="3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Connector 223"/>
              <p:cNvSpPr/>
              <p:nvPr/>
            </p:nvSpPr>
            <p:spPr>
              <a:xfrm>
                <a:off x="4206017" y="3739190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5" name="Connector 224"/>
              <p:cNvSpPr/>
              <p:nvPr/>
            </p:nvSpPr>
            <p:spPr>
              <a:xfrm>
                <a:off x="4218581" y="393264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6" name="Connector 225"/>
              <p:cNvSpPr/>
              <p:nvPr/>
            </p:nvSpPr>
            <p:spPr>
              <a:xfrm>
                <a:off x="3711949" y="402241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7" name="Connector 226"/>
              <p:cNvSpPr/>
              <p:nvPr/>
            </p:nvSpPr>
            <p:spPr>
              <a:xfrm>
                <a:off x="3654820" y="392666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8" name="Connector 227"/>
              <p:cNvSpPr/>
              <p:nvPr/>
            </p:nvSpPr>
            <p:spPr>
              <a:xfrm>
                <a:off x="4568462" y="2812505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9" name="Connector 228"/>
              <p:cNvSpPr/>
              <p:nvPr/>
            </p:nvSpPr>
            <p:spPr>
              <a:xfrm>
                <a:off x="4506161" y="2695927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0" name="Connector 229"/>
              <p:cNvSpPr/>
              <p:nvPr/>
            </p:nvSpPr>
            <p:spPr>
              <a:xfrm>
                <a:off x="4175227" y="453610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1" name="Connector 230"/>
              <p:cNvSpPr/>
              <p:nvPr/>
            </p:nvSpPr>
            <p:spPr>
              <a:xfrm>
                <a:off x="3941036" y="464454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2" name="Connector 231"/>
              <p:cNvSpPr/>
              <p:nvPr/>
            </p:nvSpPr>
            <p:spPr>
              <a:xfrm>
                <a:off x="3883401" y="459965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Connector 232"/>
              <p:cNvSpPr/>
              <p:nvPr/>
            </p:nvSpPr>
            <p:spPr>
              <a:xfrm>
                <a:off x="3476760" y="422271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Connector 233"/>
              <p:cNvSpPr/>
              <p:nvPr/>
            </p:nvSpPr>
            <p:spPr>
              <a:xfrm>
                <a:off x="3440100" y="4175801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5" name="Connector 234"/>
              <p:cNvSpPr/>
              <p:nvPr/>
            </p:nvSpPr>
            <p:spPr>
              <a:xfrm>
                <a:off x="3041249" y="4432642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Connector 235"/>
              <p:cNvSpPr/>
              <p:nvPr/>
            </p:nvSpPr>
            <p:spPr>
              <a:xfrm>
                <a:off x="2658496" y="4049230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Connector 236"/>
              <p:cNvSpPr/>
              <p:nvPr/>
            </p:nvSpPr>
            <p:spPr>
              <a:xfrm>
                <a:off x="3090817" y="3686989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Connector 237"/>
              <p:cNvSpPr/>
              <p:nvPr/>
            </p:nvSpPr>
            <p:spPr>
              <a:xfrm>
                <a:off x="3705562" y="257379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Connector 238"/>
              <p:cNvSpPr/>
              <p:nvPr/>
            </p:nvSpPr>
            <p:spPr>
              <a:xfrm>
                <a:off x="3401081" y="3056457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Connector 239"/>
              <p:cNvSpPr/>
              <p:nvPr/>
            </p:nvSpPr>
            <p:spPr>
              <a:xfrm>
                <a:off x="3250786" y="326372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Connector 240"/>
              <p:cNvSpPr/>
              <p:nvPr/>
            </p:nvSpPr>
            <p:spPr>
              <a:xfrm>
                <a:off x="2981521" y="324335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Connector 241"/>
              <p:cNvSpPr/>
              <p:nvPr/>
            </p:nvSpPr>
            <p:spPr>
              <a:xfrm>
                <a:off x="3287357" y="261518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Connector 242"/>
              <p:cNvSpPr/>
              <p:nvPr/>
            </p:nvSpPr>
            <p:spPr>
              <a:xfrm>
                <a:off x="3197857" y="244530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4" name="Connector 243"/>
              <p:cNvSpPr/>
              <p:nvPr/>
            </p:nvSpPr>
            <p:spPr>
              <a:xfrm>
                <a:off x="2190613" y="4175801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5" name="Connector 244"/>
              <p:cNvSpPr/>
              <p:nvPr/>
            </p:nvSpPr>
            <p:spPr>
              <a:xfrm>
                <a:off x="2134831" y="413900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6" name="Connector 245"/>
              <p:cNvSpPr/>
              <p:nvPr/>
            </p:nvSpPr>
            <p:spPr>
              <a:xfrm>
                <a:off x="1192286" y="497522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7" name="Connector 246"/>
              <p:cNvSpPr/>
              <p:nvPr/>
            </p:nvSpPr>
            <p:spPr>
              <a:xfrm>
                <a:off x="2057772" y="359721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8" name="Connector 247"/>
              <p:cNvSpPr/>
              <p:nvPr/>
            </p:nvSpPr>
            <p:spPr>
              <a:xfrm>
                <a:off x="1826550" y="3555686"/>
                <a:ext cx="91606" cy="99365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9" name="Connector 248"/>
              <p:cNvSpPr/>
              <p:nvPr/>
            </p:nvSpPr>
            <p:spPr>
              <a:xfrm>
                <a:off x="1722703" y="338089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0" name="Connector 249"/>
              <p:cNvSpPr/>
              <p:nvPr/>
            </p:nvSpPr>
            <p:spPr>
              <a:xfrm>
                <a:off x="1794094" y="3348845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Connector 250"/>
              <p:cNvSpPr/>
              <p:nvPr/>
            </p:nvSpPr>
            <p:spPr>
              <a:xfrm>
                <a:off x="3274010" y="484907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2" name="Connector 251"/>
              <p:cNvSpPr/>
              <p:nvPr/>
            </p:nvSpPr>
            <p:spPr>
              <a:xfrm>
                <a:off x="3007748" y="503912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Connector 252"/>
              <p:cNvSpPr/>
              <p:nvPr/>
            </p:nvSpPr>
            <p:spPr>
              <a:xfrm>
                <a:off x="3337255" y="623910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4" name="Connector 253"/>
              <p:cNvSpPr/>
              <p:nvPr/>
            </p:nvSpPr>
            <p:spPr>
              <a:xfrm>
                <a:off x="2721528" y="4893753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Connector 254"/>
              <p:cNvSpPr/>
              <p:nvPr/>
            </p:nvSpPr>
            <p:spPr>
              <a:xfrm>
                <a:off x="2657577" y="4851818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Connector 255"/>
              <p:cNvSpPr/>
              <p:nvPr/>
            </p:nvSpPr>
            <p:spPr>
              <a:xfrm>
                <a:off x="2617340" y="4545356"/>
                <a:ext cx="91606" cy="89773"/>
              </a:xfrm>
              <a:prstGeom prst="flowChartConnector">
                <a:avLst/>
              </a:prstGeom>
              <a:solidFill>
                <a:srgbClr val="F5912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075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b="1" smtClean="0"/>
              <a:t>6</a:t>
            </a:fld>
            <a:endParaRPr lang="sv-SE" b="1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b="1" smtClean="0">
                <a:solidFill>
                  <a:schemeClr val="tx1"/>
                </a:solidFill>
              </a:rPr>
              <a:pPr/>
              <a:t>6</a:t>
            </a:fld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67" y="1114157"/>
            <a:ext cx="4464496" cy="4712778"/>
          </a:xfrm>
          <a:prstGeom prst="rect">
            <a:avLst/>
          </a:prstGeom>
        </p:spPr>
        <p:txBody>
          <a:bodyPr wrap="square" lIns="102815" tIns="51410" rIns="102815" bIns="51410">
            <a:spAutoFit/>
          </a:bodyPr>
          <a:lstStyle/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Aarhus University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 err="1">
                <a:latin typeface="Helvetica"/>
                <a:cs typeface="Helvetica"/>
              </a:rPr>
              <a:t>Atomki</a:t>
            </a:r>
            <a:r>
              <a:rPr lang="en-US" sz="1200" b="1" dirty="0">
                <a:latin typeface="Helvetica"/>
                <a:cs typeface="Helvetica"/>
              </a:rPr>
              <a:t> - Institute for Nuclear Research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Bergen University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CEA </a:t>
            </a:r>
            <a:r>
              <a:rPr lang="en-US" sz="1200" b="1" dirty="0" err="1">
                <a:latin typeface="Helvetica"/>
                <a:cs typeface="Helvetica"/>
              </a:rPr>
              <a:t>Saclay</a:t>
            </a:r>
            <a:r>
              <a:rPr lang="en-US" sz="1200" b="1" dirty="0">
                <a:latin typeface="Helvetica"/>
                <a:cs typeface="Helvetica"/>
              </a:rPr>
              <a:t>, Paris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Centre for Energy Research, Budapest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Centre for Nuclear Research, Poland, (NCBJ)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CNR, Rome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CNRS </a:t>
            </a:r>
            <a:r>
              <a:rPr lang="en-US" sz="1200" b="1" dirty="0" err="1">
                <a:latin typeface="Helvetica"/>
                <a:cs typeface="Helvetica"/>
              </a:rPr>
              <a:t>Orsay</a:t>
            </a:r>
            <a:r>
              <a:rPr lang="en-US" sz="1200" b="1" dirty="0">
                <a:latin typeface="Helvetica"/>
                <a:cs typeface="Helvetica"/>
              </a:rPr>
              <a:t>, Paris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Cockcroft Institute, Daresbury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 err="1" smtClean="0">
                <a:latin typeface="Helvetica"/>
                <a:cs typeface="Helvetica"/>
              </a:rPr>
              <a:t>Elettra</a:t>
            </a:r>
            <a:r>
              <a:rPr lang="en-US" sz="1200" b="1" dirty="0" smtClean="0">
                <a:latin typeface="Helvetica"/>
                <a:cs typeface="Helvetica"/>
              </a:rPr>
              <a:t> </a:t>
            </a:r>
            <a:r>
              <a:rPr lang="en-US" sz="1200" b="1" dirty="0">
                <a:latin typeface="Helvetica"/>
                <a:cs typeface="Helvetica"/>
              </a:rPr>
              <a:t>– </a:t>
            </a:r>
            <a:r>
              <a:rPr lang="en-US" sz="1200" b="1" dirty="0" err="1">
                <a:latin typeface="Helvetica"/>
                <a:cs typeface="Helvetica"/>
              </a:rPr>
              <a:t>Sincrotrone</a:t>
            </a:r>
            <a:r>
              <a:rPr lang="en-US" sz="1200" b="1" dirty="0">
                <a:latin typeface="Helvetica"/>
                <a:cs typeface="Helvetica"/>
              </a:rPr>
              <a:t> Trieste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ESS Bilbao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 err="1">
                <a:latin typeface="Helvetica"/>
                <a:cs typeface="Helvetica"/>
              </a:rPr>
              <a:t>Forschungszentrum</a:t>
            </a:r>
            <a:r>
              <a:rPr lang="en-US" sz="1200" b="1" dirty="0">
                <a:latin typeface="Helvetica"/>
                <a:cs typeface="Helvetica"/>
              </a:rPr>
              <a:t> </a:t>
            </a:r>
            <a:r>
              <a:rPr lang="en-US" sz="1200" b="1" dirty="0" err="1">
                <a:latin typeface="Helvetica"/>
                <a:cs typeface="Helvetica"/>
              </a:rPr>
              <a:t>Jülich</a:t>
            </a:r>
            <a:endParaRPr lang="en-US" sz="1200" b="1" dirty="0">
              <a:latin typeface="Helvetica"/>
              <a:cs typeface="Helvetica"/>
            </a:endParaRP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Helmholtz-</a:t>
            </a:r>
            <a:r>
              <a:rPr lang="en-US" sz="1200" b="1" dirty="0" err="1">
                <a:latin typeface="Helvetica"/>
                <a:cs typeface="Helvetica"/>
              </a:rPr>
              <a:t>Zentrum</a:t>
            </a:r>
            <a:r>
              <a:rPr lang="en-US" sz="1200" b="1" dirty="0">
                <a:latin typeface="Helvetica"/>
                <a:cs typeface="Helvetica"/>
              </a:rPr>
              <a:t> </a:t>
            </a:r>
            <a:r>
              <a:rPr lang="en-US" sz="1200" b="1" dirty="0" err="1">
                <a:latin typeface="Helvetica"/>
                <a:cs typeface="Helvetica"/>
              </a:rPr>
              <a:t>Geesthacht</a:t>
            </a:r>
            <a:endParaRPr lang="en-US" sz="1200" b="1" dirty="0">
              <a:latin typeface="Helvetica"/>
              <a:cs typeface="Helvetica"/>
            </a:endParaRPr>
          </a:p>
          <a:p>
            <a:pPr defTabSz="1028075">
              <a:spcAft>
                <a:spcPts val="300"/>
              </a:spcAft>
            </a:pPr>
            <a:r>
              <a:rPr lang="en-US" sz="1200" b="1" dirty="0" err="1">
                <a:latin typeface="Helvetica"/>
                <a:cs typeface="Helvetica"/>
              </a:rPr>
              <a:t>Huddersfield</a:t>
            </a:r>
            <a:r>
              <a:rPr lang="en-US" sz="1200" b="1" dirty="0">
                <a:latin typeface="Helvetica"/>
                <a:cs typeface="Helvetica"/>
              </a:rPr>
              <a:t> University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IFJ PAN, Krakow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INFN, Catania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INFN, </a:t>
            </a:r>
            <a:r>
              <a:rPr lang="en-US" sz="1200" b="1" dirty="0" err="1">
                <a:latin typeface="Helvetica"/>
                <a:cs typeface="Helvetica"/>
              </a:rPr>
              <a:t>Legnaro</a:t>
            </a:r>
            <a:endParaRPr lang="en-US" sz="1200" b="1" dirty="0">
              <a:latin typeface="Helvetica"/>
              <a:cs typeface="Helvetica"/>
            </a:endParaRP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INFN, </a:t>
            </a:r>
            <a:r>
              <a:rPr lang="en-US" sz="1200" b="1" dirty="0" smtClean="0">
                <a:latin typeface="Helvetica"/>
                <a:cs typeface="Helvetica"/>
              </a:rPr>
              <a:t>Milan</a:t>
            </a:r>
          </a:p>
          <a:p>
            <a:pPr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Institute for Energy </a:t>
            </a:r>
            <a:r>
              <a:rPr lang="en-US" sz="1200" b="1" dirty="0" smtClean="0">
                <a:latin typeface="Helvetica"/>
                <a:cs typeface="Helvetica"/>
              </a:rPr>
              <a:t/>
            </a:r>
            <a:br>
              <a:rPr lang="en-US" sz="1200" b="1" dirty="0" smtClean="0">
                <a:latin typeface="Helvetica"/>
                <a:cs typeface="Helvetica"/>
              </a:rPr>
            </a:br>
            <a:r>
              <a:rPr lang="en-US" sz="1200" b="1" dirty="0" smtClean="0">
                <a:latin typeface="Helvetica"/>
                <a:cs typeface="Helvetica"/>
              </a:rPr>
              <a:t>Research </a:t>
            </a:r>
            <a:r>
              <a:rPr lang="en-US" sz="1200" b="1" dirty="0">
                <a:latin typeface="Helvetica"/>
                <a:cs typeface="Helvetica"/>
              </a:rPr>
              <a:t>(IFE)</a:t>
            </a:r>
          </a:p>
          <a:p>
            <a:pPr defTabSz="1028075">
              <a:spcAft>
                <a:spcPts val="300"/>
              </a:spcAft>
            </a:pP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197" name="Connector 196"/>
          <p:cNvSpPr/>
          <p:nvPr/>
        </p:nvSpPr>
        <p:spPr>
          <a:xfrm>
            <a:off x="4427984" y="2478682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15" tIns="51410" rIns="102815" bIns="51410"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8" name="Connector 197"/>
          <p:cNvSpPr/>
          <p:nvPr/>
        </p:nvSpPr>
        <p:spPr>
          <a:xfrm>
            <a:off x="4283968" y="4811741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15" tIns="51410" rIns="102815" bIns="51410"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998468" y="940637"/>
            <a:ext cx="2891532" cy="5228303"/>
          </a:xfrm>
          <a:prstGeom prst="rect">
            <a:avLst/>
          </a:prstGeom>
          <a:noFill/>
        </p:spPr>
        <p:txBody>
          <a:bodyPr wrap="square" lIns="102815" tIns="51410" rIns="102815" bIns="51410">
            <a:spAutoFit/>
          </a:bodyPr>
          <a:lstStyle/>
          <a:p>
            <a:pPr algn="r" defTabSz="1028075">
              <a:spcAft>
                <a:spcPts val="300"/>
              </a:spcAft>
            </a:pPr>
            <a:r>
              <a:rPr lang="en-US" sz="1200" b="1" dirty="0" smtClean="0">
                <a:latin typeface="Helvetica"/>
                <a:cs typeface="Helvetica"/>
              </a:rPr>
              <a:t>Rutherford-Appleton </a:t>
            </a:r>
            <a:r>
              <a:rPr lang="en-US" sz="1200" b="1" dirty="0">
                <a:latin typeface="Helvetica"/>
                <a:cs typeface="Helvetica"/>
              </a:rPr>
              <a:t>Laboratory, Oxford(ISIS)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 err="1">
                <a:latin typeface="Helvetica"/>
                <a:cs typeface="Helvetica"/>
              </a:rPr>
              <a:t>Kopenhagen</a:t>
            </a:r>
            <a:r>
              <a:rPr lang="en-US" sz="1200" b="1" dirty="0">
                <a:latin typeface="Helvetica"/>
                <a:cs typeface="Helvetica"/>
              </a:rPr>
              <a:t> University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 err="1">
                <a:latin typeface="Helvetica"/>
                <a:cs typeface="Helvetica"/>
              </a:rPr>
              <a:t>Laboratoire</a:t>
            </a:r>
            <a:r>
              <a:rPr lang="en-US" sz="1200" b="1" dirty="0">
                <a:latin typeface="Helvetica"/>
                <a:cs typeface="Helvetica"/>
              </a:rPr>
              <a:t> Léon </a:t>
            </a:r>
            <a:r>
              <a:rPr lang="en-US" sz="1200" b="1" dirty="0" err="1">
                <a:latin typeface="Helvetica"/>
                <a:cs typeface="Helvetica"/>
              </a:rPr>
              <a:t>Brilouin</a:t>
            </a:r>
            <a:r>
              <a:rPr lang="en-US" sz="1200" b="1" dirty="0">
                <a:latin typeface="Helvetica"/>
                <a:cs typeface="Helvetica"/>
              </a:rPr>
              <a:t> (LLB)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Lund </a:t>
            </a:r>
            <a:r>
              <a:rPr lang="en-US" sz="1200" b="1" dirty="0" smtClean="0">
                <a:latin typeface="Helvetica"/>
                <a:cs typeface="Helvetica"/>
              </a:rPr>
              <a:t>University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 smtClean="0">
                <a:latin typeface="Helvetica"/>
                <a:cs typeface="Helvetica"/>
              </a:rPr>
              <a:t>Nuclear </a:t>
            </a:r>
            <a:r>
              <a:rPr lang="en-US" sz="1200" b="1" dirty="0">
                <a:latin typeface="Helvetica"/>
                <a:cs typeface="Helvetica"/>
              </a:rPr>
              <a:t>Physics Institute of the ASCR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Oslo University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Paul </a:t>
            </a:r>
            <a:r>
              <a:rPr lang="en-US" sz="1200" b="1" dirty="0" err="1" smtClean="0">
                <a:latin typeface="Helvetica"/>
                <a:cs typeface="Helvetica"/>
              </a:rPr>
              <a:t>Scherrer</a:t>
            </a:r>
            <a:r>
              <a:rPr lang="en-US" sz="1200" b="1" dirty="0" smtClean="0">
                <a:latin typeface="Helvetica"/>
                <a:cs typeface="Helvetica"/>
              </a:rPr>
              <a:t> Institute (PSI)</a:t>
            </a:r>
            <a:endParaRPr lang="en-US" sz="1200" b="1" dirty="0">
              <a:latin typeface="Helvetica"/>
              <a:cs typeface="Helvetica"/>
            </a:endParaRPr>
          </a:p>
          <a:p>
            <a:pPr algn="r" defTabSz="1028075">
              <a:spcAft>
                <a:spcPts val="300"/>
              </a:spcAft>
            </a:pPr>
            <a:r>
              <a:rPr lang="en-US" sz="1200" b="1" dirty="0" err="1">
                <a:latin typeface="Helvetica"/>
                <a:cs typeface="Helvetica"/>
              </a:rPr>
              <a:t>Polska</a:t>
            </a:r>
            <a:r>
              <a:rPr lang="en-US" sz="1200" b="1" dirty="0">
                <a:latin typeface="Helvetica"/>
                <a:cs typeface="Helvetica"/>
              </a:rPr>
              <a:t> </a:t>
            </a:r>
            <a:r>
              <a:rPr lang="en-US" sz="1200" b="1" dirty="0" err="1">
                <a:latin typeface="Helvetica"/>
                <a:cs typeface="Helvetica"/>
              </a:rPr>
              <a:t>Grupa</a:t>
            </a:r>
            <a:r>
              <a:rPr lang="en-US" sz="1200" b="1" dirty="0">
                <a:latin typeface="Helvetica"/>
                <a:cs typeface="Helvetica"/>
              </a:rPr>
              <a:t> </a:t>
            </a:r>
            <a:r>
              <a:rPr lang="en-US" sz="1200" b="1" dirty="0" err="1">
                <a:latin typeface="Helvetica"/>
                <a:cs typeface="Helvetica"/>
              </a:rPr>
              <a:t>Energetyczna</a:t>
            </a:r>
            <a:r>
              <a:rPr lang="en-US" sz="1200" b="1" dirty="0">
                <a:latin typeface="Helvetica"/>
                <a:cs typeface="Helvetica"/>
              </a:rPr>
              <a:t> - PGE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Roskilde University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Tallinn Technical University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Technical University of Denmark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Technical University Munich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Science and Technology Facilities Council 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University of Tartu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Uppsala University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WIGNER Research Centre for Physics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Wroclaw University of technology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Warsaw University of Technology</a:t>
            </a:r>
          </a:p>
          <a:p>
            <a:pPr algn="r" defTabSz="1028075">
              <a:spcAft>
                <a:spcPts val="300"/>
              </a:spcAft>
            </a:pPr>
            <a:r>
              <a:rPr lang="en-US" sz="1200" b="1" dirty="0">
                <a:latin typeface="Helvetica"/>
                <a:cs typeface="Helvetica"/>
              </a:rPr>
              <a:t>Zurich University of Applied Sciences (ZHAW)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525586" y="5742552"/>
            <a:ext cx="207638" cy="380823"/>
          </a:xfrm>
          <a:prstGeom prst="rect">
            <a:avLst/>
          </a:prstGeom>
          <a:noFill/>
        </p:spPr>
        <p:txBody>
          <a:bodyPr wrap="none" lIns="102815" tIns="51410" rIns="102815" bIns="51410" rtlCol="0">
            <a:spAutoFit/>
          </a:bodyPr>
          <a:lstStyle/>
          <a:p>
            <a:pPr defTabSz="1028075"/>
            <a:endParaRPr lang="en-US" b="1" dirty="0">
              <a:latin typeface="Calibri"/>
            </a:endParaRPr>
          </a:p>
        </p:txBody>
      </p:sp>
      <p:sp>
        <p:nvSpPr>
          <p:cNvPr id="201" name="Connector 200"/>
          <p:cNvSpPr/>
          <p:nvPr/>
        </p:nvSpPr>
        <p:spPr>
          <a:xfrm>
            <a:off x="5026758" y="3965916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2" name="Connector 201"/>
          <p:cNvSpPr/>
          <p:nvPr/>
        </p:nvSpPr>
        <p:spPr>
          <a:xfrm>
            <a:off x="4506565" y="3817873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3" name="Connector 202"/>
          <p:cNvSpPr/>
          <p:nvPr/>
        </p:nvSpPr>
        <p:spPr>
          <a:xfrm>
            <a:off x="4068209" y="4863134"/>
            <a:ext cx="89162" cy="96805"/>
          </a:xfrm>
          <a:prstGeom prst="flowChartConnector">
            <a:avLst/>
          </a:prstGeom>
          <a:solidFill>
            <a:srgbClr val="F591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15" tIns="51410" rIns="102815" bIns="51410" rtlCol="0" anchor="ctr"/>
          <a:lstStyle/>
          <a:p>
            <a:pPr algn="ctr" defTabSz="1028075"/>
            <a:endParaRPr lang="en-US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4" name="Title 1"/>
          <p:cNvSpPr>
            <a:spLocks noGrp="1"/>
          </p:cNvSpPr>
          <p:nvPr>
            <p:ph type="title"/>
          </p:nvPr>
        </p:nvSpPr>
        <p:spPr>
          <a:xfrm>
            <a:off x="1637485" y="146929"/>
            <a:ext cx="7139136" cy="746104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More than 40 IKC Partners in 13 Countries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1206499" y="6243784"/>
            <a:ext cx="6746875" cy="571698"/>
            <a:chOff x="3706489" y="186441"/>
            <a:chExt cx="5365081" cy="546328"/>
          </a:xfrm>
        </p:grpSpPr>
        <p:pic>
          <p:nvPicPr>
            <p:cNvPr id="206" name="Picture 205" descr="Czech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6489" y="186441"/>
              <a:ext cx="448066" cy="509020"/>
            </a:xfrm>
            <a:prstGeom prst="rect">
              <a:avLst/>
            </a:prstGeom>
          </p:spPr>
        </p:pic>
        <p:pic>
          <p:nvPicPr>
            <p:cNvPr id="207" name="Picture 206" descr="Denmark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9186" y="186441"/>
              <a:ext cx="448066" cy="509020"/>
            </a:xfrm>
            <a:prstGeom prst="rect">
              <a:avLst/>
            </a:prstGeom>
          </p:spPr>
        </p:pic>
        <p:pic>
          <p:nvPicPr>
            <p:cNvPr id="208" name="Picture 207" descr="Estonia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5657" y="186441"/>
              <a:ext cx="448066" cy="509020"/>
            </a:xfrm>
            <a:prstGeom prst="rect">
              <a:avLst/>
            </a:prstGeom>
          </p:spPr>
        </p:pic>
        <p:pic>
          <p:nvPicPr>
            <p:cNvPr id="209" name="Picture 208" descr="Franc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6386" y="186441"/>
              <a:ext cx="448066" cy="509020"/>
            </a:xfrm>
            <a:prstGeom prst="rect">
              <a:avLst/>
            </a:prstGeom>
          </p:spPr>
        </p:pic>
        <p:pic>
          <p:nvPicPr>
            <p:cNvPr id="210" name="Picture 209" descr="Germany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2710" y="186441"/>
              <a:ext cx="448066" cy="509020"/>
            </a:xfrm>
            <a:prstGeom prst="rect">
              <a:avLst/>
            </a:prstGeom>
          </p:spPr>
        </p:pic>
        <p:pic>
          <p:nvPicPr>
            <p:cNvPr id="211" name="Picture 210" descr="Hungary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723" y="186441"/>
              <a:ext cx="448066" cy="509020"/>
            </a:xfrm>
            <a:prstGeom prst="rect">
              <a:avLst/>
            </a:prstGeom>
          </p:spPr>
        </p:pic>
        <p:pic>
          <p:nvPicPr>
            <p:cNvPr id="212" name="Picture 211" descr="Italy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4890" y="194217"/>
              <a:ext cx="448066" cy="509020"/>
            </a:xfrm>
            <a:prstGeom prst="rect">
              <a:avLst/>
            </a:prstGeom>
          </p:spPr>
        </p:pic>
        <p:pic>
          <p:nvPicPr>
            <p:cNvPr id="213" name="Picture 212" descr="Norway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249" y="202424"/>
              <a:ext cx="440839" cy="500810"/>
            </a:xfrm>
            <a:prstGeom prst="rect">
              <a:avLst/>
            </a:prstGeom>
          </p:spPr>
        </p:pic>
        <p:pic>
          <p:nvPicPr>
            <p:cNvPr id="214" name="Picture 213" descr="Poland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5880" y="211888"/>
              <a:ext cx="448066" cy="509020"/>
            </a:xfrm>
            <a:prstGeom prst="rect">
              <a:avLst/>
            </a:prstGeom>
          </p:spPr>
        </p:pic>
        <p:pic>
          <p:nvPicPr>
            <p:cNvPr id="215" name="Picture 214" descr="Spain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609" y="215091"/>
              <a:ext cx="448066" cy="509020"/>
            </a:xfrm>
            <a:prstGeom prst="rect">
              <a:avLst/>
            </a:prstGeom>
          </p:spPr>
        </p:pic>
        <p:pic>
          <p:nvPicPr>
            <p:cNvPr id="216" name="Picture 215" descr="Sweden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989" y="207957"/>
              <a:ext cx="443430" cy="503754"/>
            </a:xfrm>
            <a:prstGeom prst="rect">
              <a:avLst/>
            </a:prstGeom>
          </p:spPr>
        </p:pic>
        <p:pic>
          <p:nvPicPr>
            <p:cNvPr id="217" name="Picture 216" descr="Switzerlad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8196" y="191625"/>
              <a:ext cx="476343" cy="541144"/>
            </a:xfrm>
            <a:prstGeom prst="rect">
              <a:avLst/>
            </a:prstGeom>
          </p:spPr>
        </p:pic>
        <p:pic>
          <p:nvPicPr>
            <p:cNvPr id="218" name="Picture 217" descr="UK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6697" y="206804"/>
              <a:ext cx="444873" cy="505392"/>
            </a:xfrm>
            <a:prstGeom prst="rect">
              <a:avLst/>
            </a:prstGeom>
          </p:spPr>
        </p:pic>
      </p:grpSp>
      <p:sp>
        <p:nvSpPr>
          <p:cNvPr id="219" name="TextBox 218"/>
          <p:cNvSpPr txBox="1"/>
          <p:nvPr/>
        </p:nvSpPr>
        <p:spPr>
          <a:xfrm>
            <a:off x="1380390" y="332361"/>
            <a:ext cx="4130484" cy="1374485"/>
          </a:xfrm>
          <a:prstGeom prst="rect">
            <a:avLst/>
          </a:prstGeom>
          <a:noFill/>
          <a:ln>
            <a:noFill/>
          </a:ln>
        </p:spPr>
        <p:txBody>
          <a:bodyPr wrap="square" lIns="81031" tIns="40516" rIns="81031" bIns="40516" rtlCol="0">
            <a:spAutoFit/>
          </a:bodyPr>
          <a:lstStyle>
            <a:defPPr>
              <a:defRPr lang="sv-SE"/>
            </a:defPPr>
            <a:lvl1pPr>
              <a:defRPr sz="2500">
                <a:solidFill>
                  <a:srgbClr val="FF0000"/>
                </a:solidFill>
                <a:latin typeface="Chalkduster"/>
                <a:cs typeface="Chalkduster"/>
              </a:defRPr>
            </a:lvl1pPr>
          </a:lstStyle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€500 million!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51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50483"/>
            <a:ext cx="8229600" cy="69726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The </a:t>
            </a:r>
            <a:r>
              <a:rPr lang="en-US" sz="3200" dirty="0" smtClean="0"/>
              <a:t>Collaboration </a:t>
            </a:r>
            <a:r>
              <a:rPr lang="en-US" sz="3200" dirty="0" smtClean="0"/>
              <a:t>Landscape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916835"/>
            <a:ext cx="7776864" cy="4521686"/>
            <a:chOff x="520700" y="1761067"/>
            <a:chExt cx="7675033" cy="5417197"/>
          </a:xfrm>
        </p:grpSpPr>
        <p:grpSp>
          <p:nvGrpSpPr>
            <p:cNvPr id="5" name="Group 4"/>
            <p:cNvGrpSpPr/>
            <p:nvPr/>
          </p:nvGrpSpPr>
          <p:grpSpPr>
            <a:xfrm>
              <a:off x="1591733" y="1761067"/>
              <a:ext cx="6604000" cy="4385733"/>
              <a:chOff x="1591733" y="1761067"/>
              <a:chExt cx="6604000" cy="4385733"/>
            </a:xfrm>
          </p:grpSpPr>
          <p:sp>
            <p:nvSpPr>
              <p:cNvPr id="21" name="Hexagon 20"/>
              <p:cNvSpPr/>
              <p:nvPr/>
            </p:nvSpPr>
            <p:spPr>
              <a:xfrm>
                <a:off x="1591733" y="1761067"/>
                <a:ext cx="6604000" cy="4385733"/>
              </a:xfrm>
              <a:prstGeom prst="hexagon">
                <a:avLst/>
              </a:prstGeom>
              <a:solidFill>
                <a:srgbClr val="FFCC66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2275958" y="4938361"/>
                <a:ext cx="2067442" cy="205030"/>
              </a:xfrm>
              <a:prstGeom prst="straightConnector1">
                <a:avLst/>
              </a:prstGeom>
              <a:ln>
                <a:noFill/>
                <a:prstDash val="solid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29166" y="1878374"/>
              <a:ext cx="1625599" cy="1585543"/>
            </a:xfrm>
            <a:prstGeom prst="rect">
              <a:avLst/>
            </a:prstGeom>
            <a:solidFill>
              <a:srgbClr val="0099FF">
                <a:alpha val="77000"/>
              </a:srgbClr>
            </a:solidFill>
            <a:ln w="28575" cmpd="sng"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ESS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ERIC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399" y="2152491"/>
              <a:ext cx="1625599" cy="995574"/>
            </a:xfrm>
            <a:prstGeom prst="rect">
              <a:avLst/>
            </a:prstGeom>
            <a:solidFill>
              <a:srgbClr val="CCFFCC"/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b="1" dirty="0" smtClean="0"/>
                <a:t>In-kind Partner</a:t>
              </a:r>
              <a:endParaRPr lang="en-US" sz="1600" dirty="0"/>
            </a:p>
            <a:p>
              <a:pPr algn="ctr"/>
              <a:endParaRPr lang="en-US" sz="1600" b="1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60067" y="1999306"/>
              <a:ext cx="1625601" cy="12905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mpd="sng">
              <a:solidFill>
                <a:srgbClr val="8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Industrial Partner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endParaRPr lang="en-US" sz="1600" b="1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  <a:endCxn id="8" idx="1"/>
            </p:cNvCxnSpPr>
            <p:nvPr/>
          </p:nvCxnSpPr>
          <p:spPr>
            <a:xfrm flipV="1">
              <a:off x="5968998" y="2644585"/>
              <a:ext cx="491069" cy="5693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>
            <a:xfrm flipV="1">
              <a:off x="2154765" y="2650279"/>
              <a:ext cx="2188635" cy="2086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43400" y="4439876"/>
              <a:ext cx="1625600" cy="12905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Research Ministry or Funding Agency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700" y="6182690"/>
              <a:ext cx="5448301" cy="9955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Council or General Assembly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0700" y="4417976"/>
              <a:ext cx="1625601" cy="12905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In-kind Review Committee </a:t>
              </a: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(or AFC)</a:t>
              </a:r>
            </a:p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7" idx="2"/>
              <a:endCxn id="11" idx="0"/>
            </p:cNvCxnSpPr>
            <p:nvPr/>
          </p:nvCxnSpPr>
          <p:spPr>
            <a:xfrm>
              <a:off x="5156199" y="3148065"/>
              <a:ext cx="1" cy="129181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0"/>
              <a:endCxn id="6" idx="2"/>
            </p:cNvCxnSpPr>
            <p:nvPr/>
          </p:nvCxnSpPr>
          <p:spPr>
            <a:xfrm flipV="1">
              <a:off x="1333501" y="3463917"/>
              <a:ext cx="8465" cy="95405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</p:cNvCxnSpPr>
            <p:nvPr/>
          </p:nvCxnSpPr>
          <p:spPr>
            <a:xfrm>
              <a:off x="5156200" y="5730435"/>
              <a:ext cx="1" cy="224646"/>
            </a:xfrm>
            <a:prstGeom prst="straightConnector1">
              <a:avLst/>
            </a:prstGeom>
            <a:ln>
              <a:noFill/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2"/>
            </p:cNvCxnSpPr>
            <p:nvPr/>
          </p:nvCxnSpPr>
          <p:spPr>
            <a:xfrm>
              <a:off x="1333501" y="5708535"/>
              <a:ext cx="0" cy="222692"/>
            </a:xfrm>
            <a:prstGeom prst="straightConnector1">
              <a:avLst/>
            </a:prstGeom>
            <a:ln>
              <a:noFill/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8" idx="0"/>
              <a:endCxn id="6" idx="0"/>
            </p:cNvCxnSpPr>
            <p:nvPr/>
          </p:nvCxnSpPr>
          <p:spPr>
            <a:xfrm rot="16200000" flipV="1">
              <a:off x="4246951" y="-1026610"/>
              <a:ext cx="120932" cy="5930902"/>
            </a:xfrm>
            <a:prstGeom prst="bentConnector3">
              <a:avLst>
                <a:gd name="adj1" fmla="val 326469"/>
              </a:avLst>
            </a:prstGeom>
            <a:ln w="28575" cmpd="sng">
              <a:solidFill>
                <a:schemeClr val="tx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2"/>
            </p:cNvCxnSpPr>
            <p:nvPr/>
          </p:nvCxnSpPr>
          <p:spPr>
            <a:xfrm>
              <a:off x="5156200" y="5730435"/>
              <a:ext cx="1" cy="45225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1403648" y="5211751"/>
            <a:ext cx="0" cy="34940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71808" y="2134946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6621" y="3338189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all IKC Partners are VAT Exempt</a:t>
            </a:r>
          </a:p>
          <a:p>
            <a:r>
              <a:rPr lang="en-US" dirty="0" smtClean="0"/>
              <a:t>Not all IKC Partners are Rep.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6662103" y="1687090"/>
            <a:ext cx="2399575" cy="4910262"/>
          </a:xfrm>
          <a:prstGeom prst="roundRect">
            <a:avLst>
              <a:gd name="adj" fmla="val 0"/>
            </a:avLst>
          </a:prstGeom>
          <a:solidFill>
            <a:srgbClr val="33FF33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sp>
        <p:nvSpPr>
          <p:cNvPr id="31" name="Rounded Rectangle 30"/>
          <p:cNvSpPr/>
          <p:nvPr/>
        </p:nvSpPr>
        <p:spPr>
          <a:xfrm>
            <a:off x="4264434" y="1687090"/>
            <a:ext cx="2350058" cy="4910263"/>
          </a:xfrm>
          <a:prstGeom prst="roundRect">
            <a:avLst>
              <a:gd name="adj" fmla="val 455"/>
            </a:avLst>
          </a:prstGeom>
          <a:solidFill>
            <a:srgbClr val="FFFF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sp>
        <p:nvSpPr>
          <p:cNvPr id="3" name="Rounded Rectangle 2"/>
          <p:cNvSpPr/>
          <p:nvPr/>
        </p:nvSpPr>
        <p:spPr>
          <a:xfrm>
            <a:off x="266074" y="1687090"/>
            <a:ext cx="3998572" cy="4910263"/>
          </a:xfrm>
          <a:prstGeom prst="roundRect">
            <a:avLst>
              <a:gd name="adj" fmla="val 0"/>
            </a:avLst>
          </a:prstGeom>
          <a:solidFill>
            <a:srgbClr val="1394CA"/>
          </a:solidFill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07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27" y="165804"/>
            <a:ext cx="8229600" cy="5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3093" dirty="0" smtClean="0"/>
              <a:t>In</a:t>
            </a:r>
            <a:r>
              <a:rPr lang="en-GB" sz="3093" dirty="0"/>
              <a:t>-Kind </a:t>
            </a:r>
            <a:r>
              <a:rPr lang="en-GB" sz="3093" dirty="0" smtClean="0"/>
              <a:t>Process</a:t>
            </a:r>
            <a:endParaRPr lang="en-GB" sz="3093" dirty="0"/>
          </a:p>
        </p:txBody>
      </p:sp>
      <p:grpSp>
        <p:nvGrpSpPr>
          <p:cNvPr id="7" name="Group 6"/>
          <p:cNvGrpSpPr/>
          <p:nvPr/>
        </p:nvGrpSpPr>
        <p:grpSpPr>
          <a:xfrm>
            <a:off x="185315" y="1926223"/>
            <a:ext cx="8672247" cy="4246081"/>
            <a:chOff x="197732" y="1067840"/>
            <a:chExt cx="9253409" cy="5342255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411860103"/>
                </p:ext>
              </p:extLst>
            </p:nvPr>
          </p:nvGraphicFramePr>
          <p:xfrm>
            <a:off x="573654" y="1067840"/>
            <a:ext cx="3335339" cy="1406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197732" y="1938567"/>
              <a:ext cx="3001964" cy="1485524"/>
              <a:chOff x="70724" y="1448760"/>
              <a:chExt cx="3001964" cy="14855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40324" y="2508328"/>
                <a:ext cx="1732364" cy="42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i="1" dirty="0">
                    <a:solidFill>
                      <a:srgbClr val="FFFFFF"/>
                    </a:solidFill>
                  </a:rPr>
                  <a:t>EOI </a:t>
                </a:r>
                <a:r>
                  <a:rPr lang="en-GB" sz="1600" b="1" i="1" dirty="0" smtClean="0">
                    <a:solidFill>
                      <a:srgbClr val="FFFFFF"/>
                    </a:solidFill>
                  </a:rPr>
                  <a:t>Response</a:t>
                </a:r>
                <a:endParaRPr lang="en-GB" sz="1600" b="1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0724" y="1448760"/>
                <a:ext cx="1565285" cy="1202637"/>
              </a:xfrm>
              <a:prstGeom prst="ellipse">
                <a:avLst/>
              </a:prstGeom>
              <a:noFill/>
              <a:ln w="22225">
                <a:solidFill>
                  <a:srgbClr val="0094C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87" b="1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39" y="2225842"/>
                <a:ext cx="761467" cy="708442"/>
              </a:xfrm>
              <a:prstGeom prst="rect">
                <a:avLst/>
              </a:prstGeom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283903" y="3884086"/>
              <a:ext cx="1182802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rgbClr val="FFFFFF"/>
                  </a:solidFill>
                </a:rPr>
                <a:t>ESS+ Partner discussion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467333" y="4134664"/>
              <a:ext cx="271544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1755552" y="3901366"/>
              <a:ext cx="830180" cy="778512"/>
            </a:xfrm>
            <a:prstGeom prst="flowChartDocumen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Contract proposal</a:t>
              </a: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949380" y="5325106"/>
              <a:ext cx="2442522" cy="1084989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IKRC + </a:t>
              </a:r>
              <a:r>
                <a:rPr lang="en-GB" sz="1312" dirty="0">
                  <a:solidFill>
                    <a:schemeClr val="tx1"/>
                  </a:solidFill>
                </a:rPr>
                <a:t>Council </a:t>
              </a:r>
              <a:r>
                <a:rPr lang="en-GB" sz="1312" dirty="0" smtClean="0">
                  <a:solidFill>
                    <a:schemeClr val="tx1"/>
                  </a:solidFill>
                </a:rPr>
                <a:t>Approval</a:t>
              </a:r>
              <a:endParaRPr lang="en-GB" sz="1312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7" idx="0"/>
              <a:endCxn id="15" idx="2"/>
            </p:cNvCxnSpPr>
            <p:nvPr/>
          </p:nvCxnSpPr>
          <p:spPr>
            <a:xfrm flipV="1">
              <a:off x="2170642" y="4628410"/>
              <a:ext cx="0" cy="696696"/>
            </a:xfrm>
            <a:prstGeom prst="straightConnector1">
              <a:avLst/>
            </a:prstGeom>
            <a:ln w="44450">
              <a:solidFill>
                <a:srgbClr val="1F497D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Arrow 21"/>
            <p:cNvSpPr/>
            <p:nvPr/>
          </p:nvSpPr>
          <p:spPr>
            <a:xfrm>
              <a:off x="2605569" y="4169801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3" name="Flowchart: Multidocument 22"/>
            <p:cNvSpPr/>
            <p:nvPr/>
          </p:nvSpPr>
          <p:spPr>
            <a:xfrm>
              <a:off x="2880723" y="3823531"/>
              <a:ext cx="1530121" cy="1033739"/>
            </a:xfrm>
            <a:prstGeom prst="flowChartMultidocumen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200" dirty="0">
                  <a:solidFill>
                    <a:srgbClr val="FFFFFF"/>
                  </a:solidFill>
                </a:rPr>
                <a:t>IKC </a:t>
              </a:r>
              <a:r>
                <a:rPr lang="en-GB" sz="1200" dirty="0">
                  <a:solidFill>
                    <a:srgbClr val="FFFFFF"/>
                  </a:solidFill>
                </a:rPr>
                <a:t>frame contract + technical annex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11247" y="3872054"/>
              <a:ext cx="950500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rgbClr val="FFFFFF"/>
                  </a:solidFill>
                </a:rPr>
                <a:t>Design, Production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24840" y="3424091"/>
              <a:ext cx="332382" cy="447963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4623337" y="5325106"/>
              <a:ext cx="1140363" cy="733926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ERIC + </a:t>
              </a:r>
              <a:r>
                <a:rPr lang="en-GB" sz="1312" dirty="0">
                  <a:solidFill>
                    <a:schemeClr val="tx1"/>
                  </a:solidFill>
                </a:rPr>
                <a:t>Partner follow up and review</a:t>
              </a:r>
            </a:p>
          </p:txBody>
        </p:sp>
        <p:cxnSp>
          <p:nvCxnSpPr>
            <p:cNvPr id="28" name="Straight Arrow Connector 27"/>
            <p:cNvCxnSpPr>
              <a:stCxn id="27" idx="0"/>
              <a:endCxn id="25" idx="2"/>
            </p:cNvCxnSpPr>
            <p:nvPr/>
          </p:nvCxnSpPr>
          <p:spPr>
            <a:xfrm flipH="1" flipV="1">
              <a:off x="5186497" y="4734560"/>
              <a:ext cx="7022" cy="590546"/>
            </a:xfrm>
            <a:prstGeom prst="straightConnector1">
              <a:avLst/>
            </a:prstGeom>
            <a:ln w="44450">
              <a:solidFill>
                <a:srgbClr val="1F497D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5962122" y="3894507"/>
              <a:ext cx="903107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Delivery</a:t>
              </a:r>
            </a:p>
            <a:p>
              <a:pPr algn="ctr"/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422454" y="4153945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673329" y="4147348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5845696" y="5325106"/>
              <a:ext cx="1140363" cy="733926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ERIC + </a:t>
              </a:r>
              <a:r>
                <a:rPr lang="en-GB" sz="1312" dirty="0">
                  <a:solidFill>
                    <a:schemeClr val="tx1"/>
                  </a:solidFill>
                </a:rPr>
                <a:t>Partner final acceptance </a:t>
              </a:r>
            </a:p>
          </p:txBody>
        </p:sp>
        <p:cxnSp>
          <p:nvCxnSpPr>
            <p:cNvPr id="37" name="Straight Arrow Connector 36"/>
            <p:cNvCxnSpPr>
              <a:stCxn id="36" idx="0"/>
              <a:endCxn id="32" idx="2"/>
            </p:cNvCxnSpPr>
            <p:nvPr/>
          </p:nvCxnSpPr>
          <p:spPr>
            <a:xfrm flipH="1" flipV="1">
              <a:off x="6413676" y="4757013"/>
              <a:ext cx="2202" cy="568093"/>
            </a:xfrm>
            <a:prstGeom prst="straightConnector1">
              <a:avLst/>
            </a:prstGeom>
            <a:ln w="44450">
              <a:solidFill>
                <a:srgbClr val="1F497D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7164480" y="3909146"/>
              <a:ext cx="903107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IKRC + Council approval 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872201" y="4184441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364635" y="3910319"/>
              <a:ext cx="1031310" cy="86250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Transfer of ownership</a:t>
              </a: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8067587" y="4174980"/>
              <a:ext cx="277211" cy="311917"/>
            </a:xfrm>
            <a:prstGeom prst="rightArrow">
              <a:avLst/>
            </a:prstGeom>
            <a:solidFill>
              <a:srgbClr val="1F497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53" name="Flowchart: Alternate Process 52"/>
            <p:cNvSpPr/>
            <p:nvPr/>
          </p:nvSpPr>
          <p:spPr>
            <a:xfrm>
              <a:off x="7986281" y="5293016"/>
              <a:ext cx="1464860" cy="941181"/>
            </a:xfrm>
            <a:prstGeom prst="flowChartAlternateProcess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IKC value crediting to member country</a:t>
              </a:r>
            </a:p>
          </p:txBody>
        </p:sp>
        <p:cxnSp>
          <p:nvCxnSpPr>
            <p:cNvPr id="54" name="Straight Arrow Connector 53"/>
            <p:cNvCxnSpPr>
              <a:stCxn id="53" idx="0"/>
              <a:endCxn id="44" idx="2"/>
            </p:cNvCxnSpPr>
            <p:nvPr/>
          </p:nvCxnSpPr>
          <p:spPr>
            <a:xfrm flipV="1">
              <a:off x="8718712" y="4772824"/>
              <a:ext cx="161578" cy="520192"/>
            </a:xfrm>
            <a:prstGeom prst="straightConnector1">
              <a:avLst/>
            </a:prstGeom>
            <a:ln w="44450">
              <a:solidFill>
                <a:schemeClr val="tx2"/>
              </a:solidFill>
              <a:headEnd w="lg" len="lg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38312" y="901700"/>
            <a:ext cx="156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1</a:t>
            </a:r>
          </a:p>
          <a:p>
            <a:pPr algn="ctr"/>
            <a:r>
              <a:rPr lang="en-US" dirty="0" smtClean="0"/>
              <a:t>CONTRACTING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28316" y="927100"/>
            <a:ext cx="194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2</a:t>
            </a:r>
          </a:p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32469" y="927100"/>
            <a:ext cx="142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3</a:t>
            </a:r>
          </a:p>
          <a:p>
            <a:pPr algn="ctr"/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6516" y="240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6-21 at 17.3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1" y="794095"/>
            <a:ext cx="7582219" cy="5438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92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ghtnESS Green theme (title/closing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ightnESS White theme (Conten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1783</Words>
  <Application>Microsoft Macintosh PowerPoint</Application>
  <PresentationFormat>On-screen Show (4:3)</PresentationFormat>
  <Paragraphs>371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BrightnESS Green theme (title/closing)</vt:lpstr>
      <vt:lpstr>BrightnESS White theme (Content)</vt:lpstr>
      <vt:lpstr>In-Kind and the ERIC Framework WPs 2 &amp; 3.1  </vt:lpstr>
      <vt:lpstr>An Opportunity to Learn </vt:lpstr>
      <vt:lpstr>How Does BrightnESS WP 2 Support  In-Kind Contributions (IKC)?  </vt:lpstr>
      <vt:lpstr>PowerPoint Presentation</vt:lpstr>
      <vt:lpstr>PowerPoint Presentation</vt:lpstr>
      <vt:lpstr>More than 40 IKC Partners in 13 Countries </vt:lpstr>
      <vt:lpstr>The Collaboration Landscape</vt:lpstr>
      <vt:lpstr>In-Kind Process</vt:lpstr>
      <vt:lpstr>PowerPoint Presentation</vt:lpstr>
      <vt:lpstr>IKC Regional Hubs</vt:lpstr>
      <vt:lpstr>PowerPoint Presentation</vt:lpstr>
      <vt:lpstr>PowerPoint Presentation</vt:lpstr>
      <vt:lpstr>Accounting for IKC How to keep track of €500M when it doesn’t go in the system?</vt:lpstr>
      <vt:lpstr>PowerPoint Presentation</vt:lpstr>
      <vt:lpstr>PowerPoint Presentation</vt:lpstr>
      <vt:lpstr>Value-Added Tax on IKC</vt:lpstr>
      <vt:lpstr>PowerPoint Presentation</vt:lpstr>
      <vt:lpstr>Value-Added Tax by Country</vt:lpstr>
      <vt:lpstr>VAT Decision Tree On IKC In Each Country</vt:lpstr>
      <vt:lpstr>There are VAT risks in the Host Country for IKC  </vt:lpstr>
      <vt:lpstr>Background</vt:lpstr>
      <vt:lpstr>Key Questions:</vt:lpstr>
      <vt:lpstr>STEP 1 - Identify subject of transaction procured from supplier</vt:lpstr>
      <vt:lpstr>Next Steps…</vt:lpstr>
      <vt:lpstr>IKC and VAT: Lessons Learned</vt:lpstr>
      <vt:lpstr>In-Kind Process</vt:lpstr>
      <vt:lpstr>PowerPoint Presentation</vt:lpstr>
      <vt:lpstr>PowerPoint Presentation</vt:lpstr>
      <vt:lpstr>Thank you!</vt:lpstr>
    </vt:vector>
  </TitlesOfParts>
  <Company>Eckardt 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AWeeks</cp:lastModifiedBy>
  <cp:revision>81</cp:revision>
  <dcterms:created xsi:type="dcterms:W3CDTF">2015-11-24T09:32:31Z</dcterms:created>
  <dcterms:modified xsi:type="dcterms:W3CDTF">2018-06-22T11:57:19Z</dcterms:modified>
</cp:coreProperties>
</file>