
<file path=[Content_Types].xml><?xml version="1.0" encoding="utf-8"?>
<Types xmlns="http://schemas.openxmlformats.org/package/2006/content-types">
  <Default Extension="png" ContentType="image/png"/>
  <Default Extension="emf" ContentType="image/x-emf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theme/theme4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 autoCompressPictures="0">
  <p:sldMasterIdLst>
    <p:sldMasterId id="2147483662" r:id="rId1"/>
    <p:sldMasterId id="2147483677" r:id="rId2"/>
  </p:sldMasterIdLst>
  <p:notesMasterIdLst>
    <p:notesMasterId r:id="rId7"/>
  </p:notesMasterIdLst>
  <p:handoutMasterIdLst>
    <p:handoutMasterId r:id="rId8"/>
  </p:handoutMasterIdLst>
  <p:sldIdLst>
    <p:sldId id="410" r:id="rId3"/>
    <p:sldId id="412" r:id="rId4"/>
    <p:sldId id="415" r:id="rId5"/>
    <p:sldId id="416" r:id="rId6"/>
  </p:sldIdLst>
  <p:sldSz cx="9144000" cy="6858000" type="screen4x3"/>
  <p:notesSz cx="6858000" cy="9144000"/>
  <p:defaultTextStyle>
    <a:defPPr>
      <a:defRPr lang="sv-SE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1232">
          <p15:clr>
            <a:srgbClr val="A4A3A4"/>
          </p15:clr>
        </p15:guide>
        <p15:guide id="2" orient="horz" pos="908">
          <p15:clr>
            <a:srgbClr val="A4A3A4"/>
          </p15:clr>
        </p15:guide>
        <p15:guide id="3" pos="498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/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E6B9B8"/>
    <a:srgbClr val="E9EDF4"/>
    <a:srgbClr val="CC0099"/>
    <a:srgbClr val="00E100"/>
    <a:srgbClr val="FFFF66"/>
    <a:srgbClr val="FFCC00"/>
    <a:srgbClr val="0094CA"/>
    <a:srgbClr val="0066FF"/>
    <a:srgbClr val="FF5050"/>
    <a:srgbClr val="FF7D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8042" autoAdjust="0"/>
    <p:restoredTop sz="99518" autoAdjust="0"/>
  </p:normalViewPr>
  <p:slideViewPr>
    <p:cSldViewPr snapToGrid="0" snapToObjects="1">
      <p:cViewPr varScale="1">
        <p:scale>
          <a:sx n="104" d="100"/>
          <a:sy n="104" d="100"/>
        </p:scale>
        <p:origin x="114" y="186"/>
      </p:cViewPr>
      <p:guideLst>
        <p:guide orient="horz" pos="1232"/>
        <p:guide orient="horz" pos="908"/>
        <p:guide pos="498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notesViewPr>
    <p:cSldViewPr snapToGrid="0" snapToObjects="1">
      <p:cViewPr varScale="1">
        <p:scale>
          <a:sx n="82" d="100"/>
          <a:sy n="82" d="100"/>
        </p:scale>
        <p:origin x="2034" y="96"/>
      </p:cViewPr>
      <p:guideLst/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handoutMaster" Target="handoutMasters/handoutMaster1.xml"/><Relationship Id="rId3" Type="http://schemas.openxmlformats.org/officeDocument/2006/relationships/slide" Target="slides/slide1.xml"/><Relationship Id="rId7" Type="http://schemas.openxmlformats.org/officeDocument/2006/relationships/notesMaster" Target="notesMasters/notesMaster1.xml"/><Relationship Id="rId12" Type="http://schemas.openxmlformats.org/officeDocument/2006/relationships/tableStyles" Target="tableStyles.xml"/><Relationship Id="rId2" Type="http://schemas.openxmlformats.org/officeDocument/2006/relationships/slideMaster" Target="slideMasters/slideMaster2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theme" Target="theme/theme1.xml"/><Relationship Id="rId5" Type="http://schemas.openxmlformats.org/officeDocument/2006/relationships/slide" Target="slides/slide3.xml"/><Relationship Id="rId10" Type="http://schemas.openxmlformats.org/officeDocument/2006/relationships/viewProps" Target="viewProps.xml"/><Relationship Id="rId4" Type="http://schemas.openxmlformats.org/officeDocument/2006/relationships/slide" Target="slides/slide2.xml"/><Relationship Id="rId9" Type="http://schemas.openxmlformats.org/officeDocument/2006/relationships/presProps" Target="presProp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4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sidhuvud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sv-SE"/>
          </a:p>
        </p:txBody>
      </p:sp>
      <p:sp>
        <p:nvSpPr>
          <p:cNvPr id="3" name="Platshållare för datum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5A3AE58-0CB7-2B49-BC2B-99543F812727}" type="datetimeFigureOut">
              <a:rPr lang="sv-SE" smtClean="0"/>
              <a:t>2018-03-07</a:t>
            </a:fld>
            <a:endParaRPr lang="sv-SE"/>
          </a:p>
        </p:txBody>
      </p:sp>
      <p:sp>
        <p:nvSpPr>
          <p:cNvPr id="4" name="Platshållare för sidfot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sv-SE"/>
          </a:p>
        </p:txBody>
      </p:sp>
      <p:sp>
        <p:nvSpPr>
          <p:cNvPr id="5" name="Platshållare för bildnumm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600A657-9475-004C-BDED-BB6C61EC9492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4056410452"/>
      </p:ext>
    </p:extLst>
  </p:cSld>
  <p:clrMap bg1="lt1" tx1="dk1" bg2="lt2" tx2="dk2" accent1="accent1" accent2="accent2" accent3="accent3" accent4="accent4" accent5="accent5" accent6="accent6" hlink="hlink" folHlink="folHlink"/>
  <p:hf hdr="0" ftr="0" dt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sidhuvud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sv-SE"/>
          </a:p>
        </p:txBody>
      </p:sp>
      <p:sp>
        <p:nvSpPr>
          <p:cNvPr id="3" name="Platshållare för datum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4441830-0E87-9D46-A15F-C0C0B780FA23}" type="datetimeFigureOut">
              <a:rPr lang="sv-SE" smtClean="0"/>
              <a:t>2018-03-07</a:t>
            </a:fld>
            <a:endParaRPr lang="sv-SE"/>
          </a:p>
        </p:txBody>
      </p:sp>
      <p:sp>
        <p:nvSpPr>
          <p:cNvPr id="4" name="Platshållare för bildobjekt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sv-SE"/>
          </a:p>
        </p:txBody>
      </p:sp>
      <p:sp>
        <p:nvSpPr>
          <p:cNvPr id="5" name="Platshållare för anteckninga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sv-SE"/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9DE0035E-6164-C447-BCFF-46EC70F74028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829421225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notesStyle>
    <a:lvl1pPr marL="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2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ubrik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Underrubrik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/>
              <a:t>Klicka här för att ändra format på underrubrik i bakgrunden</a:t>
            </a:r>
          </a:p>
        </p:txBody>
      </p:sp>
    </p:spTree>
    <p:extLst>
      <p:ext uri="{BB962C8B-B14F-4D97-AF65-F5344CB8AC3E}">
        <p14:creationId xmlns:p14="http://schemas.microsoft.com/office/powerpoint/2010/main" val="68709828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Rubrik och innehå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8BB8640-21E4-4DF7-82E4-489CAFEF9DED}" type="datetime1">
              <a:rPr lang="sv-SE" smtClean="0"/>
              <a:t>2018-03-07</a:t>
            </a:fld>
            <a:endParaRPr lang="sv-SE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Confidential: For ESS internal restricted usage only</a:t>
            </a:r>
            <a:endParaRPr lang="sv-SE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310480990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Avsnitts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B5AEB99-AC6E-48D2-952D-3D83B6391950}" type="datetime1">
              <a:rPr lang="sv-SE" smtClean="0"/>
              <a:t>2018-03-07</a:t>
            </a:fld>
            <a:endParaRPr lang="sv-SE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Confidential: For ESS internal restricted usage only</a:t>
            </a:r>
            <a:endParaRPr lang="sv-SE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378933411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vå innehållsdel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06E4A36-D68D-4694-87DB-DFA8FA4CFE26}" type="datetime1">
              <a:rPr lang="sv-SE" smtClean="0"/>
              <a:t>2018-03-07</a:t>
            </a:fld>
            <a:endParaRPr lang="sv-SE"/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Confidential: For ESS internal restricted usage only</a:t>
            </a:r>
            <a:endParaRPr lang="sv-SE"/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409610810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5" name="Platshållare för text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6" name="Platshållare för innehåll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7" name="Platshållare för datum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46222C4-E157-4E53-9EF8-232316FE09CC}" type="datetime1">
              <a:rPr lang="sv-SE" smtClean="0"/>
              <a:t>2018-03-07</a:t>
            </a:fld>
            <a:endParaRPr lang="sv-SE"/>
          </a:p>
        </p:txBody>
      </p:sp>
      <p:sp>
        <p:nvSpPr>
          <p:cNvPr id="8" name="Platshållare för sidfot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Confidential: For ESS internal restricted usage only</a:t>
            </a:r>
            <a:endParaRPr lang="sv-SE"/>
          </a:p>
        </p:txBody>
      </p:sp>
      <p:sp>
        <p:nvSpPr>
          <p:cNvPr id="9" name="Platshållare för bildnumm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292633873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Endast 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datum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C93802-762A-4A6E-A1BC-2EB1229795D8}" type="datetime1">
              <a:rPr lang="sv-SE" smtClean="0"/>
              <a:t>2018-03-07</a:t>
            </a:fld>
            <a:endParaRPr lang="sv-SE"/>
          </a:p>
        </p:txBody>
      </p:sp>
      <p:sp>
        <p:nvSpPr>
          <p:cNvPr id="4" name="Platshållare för sidfot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Confidential: For ESS internal restricted usage only</a:t>
            </a:r>
            <a:endParaRPr lang="sv-SE"/>
          </a:p>
        </p:txBody>
      </p:sp>
      <p:sp>
        <p:nvSpPr>
          <p:cNvPr id="5" name="Platshållare för bildnumm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98286590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datum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01E932-36F6-4388-A044-AA7A78DE8FDE}" type="datetime1">
              <a:rPr lang="sv-SE" smtClean="0"/>
              <a:t>2018-03-07</a:t>
            </a:fld>
            <a:endParaRPr lang="sv-SE"/>
          </a:p>
        </p:txBody>
      </p:sp>
      <p:sp>
        <p:nvSpPr>
          <p:cNvPr id="3" name="Platshållare för sidfot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Confidential: For ESS internal restricted usage only</a:t>
            </a:r>
            <a:endParaRPr lang="sv-SE"/>
          </a:p>
        </p:txBody>
      </p:sp>
      <p:sp>
        <p:nvSpPr>
          <p:cNvPr id="4" name="Platshållare för bildnumm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409306155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nehåll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EF82D74-2346-4358-902A-DA156CC04F9A}" type="datetime1">
              <a:rPr lang="sv-SE" smtClean="0"/>
              <a:t>2018-03-07</a:t>
            </a:fld>
            <a:endParaRPr lang="sv-SE"/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Confidential: For ESS internal restricted usage only</a:t>
            </a:r>
            <a:endParaRPr lang="sv-SE"/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317005044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bild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sv-SE"/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737F66-422D-4DAE-AE18-D60629C43F89}" type="datetime1">
              <a:rPr lang="sv-SE" smtClean="0"/>
              <a:t>2018-03-07</a:t>
            </a:fld>
            <a:endParaRPr lang="sv-SE"/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Confidential: For ESS internal restricted usage only</a:t>
            </a:r>
            <a:endParaRPr lang="sv-SE"/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403393495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Rubrik och lodrät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FA01167-117F-420C-9F45-458E836B1790}" type="datetime1">
              <a:rPr lang="sv-SE" smtClean="0"/>
              <a:t>2018-03-07</a:t>
            </a:fld>
            <a:endParaRPr lang="sv-SE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Confidential: For ESS internal restricted usage only</a:t>
            </a:r>
            <a:endParaRPr lang="sv-SE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55266193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Lodrät rubrik och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Lodrät rubrik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58F1B5-19A1-41D4-B931-AF48A1AC2F9B}" type="datetime1">
              <a:rPr lang="sv-SE" smtClean="0"/>
              <a:t>2018-03-07</a:t>
            </a:fld>
            <a:endParaRPr lang="sv-SE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Confidential: For ESS internal restricted usage only</a:t>
            </a:r>
            <a:endParaRPr lang="sv-SE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824170697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ubrikbild 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593512" y="-1"/>
            <a:ext cx="5762624" cy="1441451"/>
          </a:xfrm>
        </p:spPr>
        <p:txBody>
          <a:bodyPr/>
          <a:lstStyle/>
          <a:p>
            <a:r>
              <a:rPr lang="sv-SE"/>
              <a:t>Klicka här för att ändra format</a:t>
            </a:r>
          </a:p>
        </p:txBody>
      </p:sp>
      <p:cxnSp>
        <p:nvCxnSpPr>
          <p:cNvPr id="3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010624010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Rubrikbild text"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Underrubrik 2"/>
          <p:cNvSpPr>
            <a:spLocks noGrp="1"/>
          </p:cNvSpPr>
          <p:nvPr>
            <p:ph type="subTitle" idx="1"/>
          </p:nvPr>
        </p:nvSpPr>
        <p:spPr>
          <a:xfrm>
            <a:off x="593513" y="1955801"/>
            <a:ext cx="4766944" cy="3780620"/>
          </a:xfrm>
        </p:spPr>
        <p:txBody>
          <a:bodyPr lIns="0" tIns="0" rIns="0" bIns="0">
            <a:noAutofit/>
          </a:bodyPr>
          <a:lstStyle>
            <a:lvl1pPr marL="342900" indent="-342900" algn="l">
              <a:lnSpc>
                <a:spcPct val="90000"/>
              </a:lnSpc>
              <a:buFont typeface="Arial"/>
              <a:buChar char="•"/>
              <a:defRPr sz="2400">
                <a:solidFill>
                  <a:schemeClr val="bg1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 dirty="0"/>
              <a:t>Klicka här för att ändra format på underrubrik i bakgrunden</a:t>
            </a:r>
          </a:p>
        </p:txBody>
      </p:sp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593512" y="-1"/>
            <a:ext cx="5762624" cy="1441451"/>
          </a:xfrm>
        </p:spPr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6" name="Rektangel med rundade hörn 5"/>
          <p:cNvSpPr/>
          <p:nvPr userDrawn="1"/>
        </p:nvSpPr>
        <p:spPr>
          <a:xfrm>
            <a:off x="6205857" y="1955801"/>
            <a:ext cx="2479040" cy="2479040"/>
          </a:xfrm>
          <a:prstGeom prst="roundRect">
            <a:avLst/>
          </a:prstGeom>
          <a:noFill/>
          <a:ln>
            <a:solidFill>
              <a:schemeClr val="bg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>
              <a:solidFill>
                <a:prstClr val="white"/>
              </a:solidFill>
              <a:latin typeface="Calibri"/>
            </a:endParaRPr>
          </a:p>
        </p:txBody>
      </p:sp>
      <p:cxnSp>
        <p:nvCxnSpPr>
          <p:cNvPr id="7" name="Rak 5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577373509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Rubrikbild text"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Underrubrik 2"/>
          <p:cNvSpPr>
            <a:spLocks noGrp="1"/>
          </p:cNvSpPr>
          <p:nvPr>
            <p:ph type="subTitle" idx="1" hasCustomPrompt="1"/>
          </p:nvPr>
        </p:nvSpPr>
        <p:spPr>
          <a:xfrm>
            <a:off x="593513" y="1955801"/>
            <a:ext cx="4766944" cy="3780620"/>
          </a:xfrm>
        </p:spPr>
        <p:txBody>
          <a:bodyPr lIns="0" tIns="0" rIns="0" bIns="0">
            <a:noAutofit/>
          </a:bodyPr>
          <a:lstStyle>
            <a:lvl1pPr marL="396900" marR="0" indent="-342900" algn="l" defTabSz="4572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600"/>
              </a:spcAft>
              <a:buClrTx/>
              <a:buSzTx/>
              <a:buFont typeface="Arial"/>
              <a:buChar char="•"/>
              <a:tabLst/>
              <a:defRPr sz="2400" b="0">
                <a:solidFill>
                  <a:schemeClr val="bg1"/>
                </a:solidFill>
              </a:defRPr>
            </a:lvl1pPr>
            <a:lvl2pPr marL="648000" marR="0" indent="-23400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200"/>
              </a:spcAft>
              <a:buClrTx/>
              <a:buSzPct val="75000"/>
              <a:buFont typeface="Lucida Grande"/>
              <a:buChar char="-"/>
              <a:tabLst/>
              <a:defRPr sz="1800" baseline="0">
                <a:solidFill>
                  <a:srgbClr val="FFFFFF"/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 dirty="0"/>
              <a:t>Klicka här för att ändra format på underrubrik i bakgrunden</a:t>
            </a:r>
          </a:p>
          <a:p>
            <a:pPr lvl="1"/>
            <a:r>
              <a:rPr lang="sv-SE" dirty="0"/>
              <a:t>Test sub bullet</a:t>
            </a:r>
          </a:p>
        </p:txBody>
      </p:sp>
      <p:sp>
        <p:nvSpPr>
          <p:cNvPr id="2" name="Rubrik 1"/>
          <p:cNvSpPr>
            <a:spLocks noGrp="1"/>
          </p:cNvSpPr>
          <p:nvPr>
            <p:ph type="title" hasCustomPrompt="1"/>
          </p:nvPr>
        </p:nvSpPr>
        <p:spPr>
          <a:xfrm>
            <a:off x="593512" y="-1"/>
            <a:ext cx="5762624" cy="1441451"/>
          </a:xfrm>
        </p:spPr>
        <p:txBody>
          <a:bodyPr/>
          <a:lstStyle>
            <a:lvl1pPr>
              <a:defRPr baseline="0"/>
            </a:lvl1pPr>
          </a:lstStyle>
          <a:p>
            <a:r>
              <a:rPr lang="sv-SE"/>
              <a:t>Blue bullet page</a:t>
            </a:r>
          </a:p>
        </p:txBody>
      </p:sp>
      <p:cxnSp>
        <p:nvCxnSpPr>
          <p:cNvPr id="4" name="Rak 5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807765060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Rubrikbild text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Underrubrik 2"/>
          <p:cNvSpPr>
            <a:spLocks noGrp="1"/>
          </p:cNvSpPr>
          <p:nvPr>
            <p:ph type="subTitle" idx="1" hasCustomPrompt="1"/>
          </p:nvPr>
        </p:nvSpPr>
        <p:spPr>
          <a:xfrm>
            <a:off x="593513" y="1955801"/>
            <a:ext cx="4766944" cy="3780620"/>
          </a:xfrm>
        </p:spPr>
        <p:txBody>
          <a:bodyPr lIns="0" tIns="0" rIns="0" bIns="0">
            <a:noAutofit/>
          </a:bodyPr>
          <a:lstStyle>
            <a:lvl1pPr marL="396900" marR="0" indent="-342900" algn="l" defTabSz="4572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600"/>
              </a:spcAft>
              <a:buClrTx/>
              <a:buSzTx/>
              <a:buFont typeface="Arial"/>
              <a:buChar char="•"/>
              <a:tabLst/>
              <a:defRPr sz="2400" b="0">
                <a:solidFill>
                  <a:srgbClr val="0094CA"/>
                </a:solidFill>
              </a:defRPr>
            </a:lvl1pPr>
            <a:lvl2pPr marL="648000" marR="0" indent="-234000" algn="l" defTabSz="457200" rtl="0" eaLnBrk="1" fontAlgn="auto" latinLnBrk="0" hangingPunct="1">
              <a:lnSpc>
                <a:spcPct val="100000"/>
              </a:lnSpc>
              <a:spcBef>
                <a:spcPts val="200"/>
              </a:spcBef>
              <a:spcAft>
                <a:spcPts val="200"/>
              </a:spcAft>
              <a:buClrTx/>
              <a:buSzPct val="75000"/>
              <a:buFont typeface="Lucida Grande"/>
              <a:buChar char="-"/>
              <a:tabLst/>
              <a:defRPr sz="1800" baseline="0">
                <a:solidFill>
                  <a:srgbClr val="0094CA"/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 dirty="0"/>
              <a:t>Klicka här för att ändra format på underrubrik i bakgrunden</a:t>
            </a:r>
          </a:p>
          <a:p>
            <a:pPr lvl="1"/>
            <a:r>
              <a:rPr lang="sv-SE" dirty="0"/>
              <a:t>Test sub bullet</a:t>
            </a:r>
          </a:p>
        </p:txBody>
      </p:sp>
      <p:sp>
        <p:nvSpPr>
          <p:cNvPr id="2" name="Rubrik 1"/>
          <p:cNvSpPr>
            <a:spLocks noGrp="1"/>
          </p:cNvSpPr>
          <p:nvPr>
            <p:ph type="title" hasCustomPrompt="1"/>
          </p:nvPr>
        </p:nvSpPr>
        <p:spPr>
          <a:xfrm>
            <a:off x="593512" y="-1"/>
            <a:ext cx="5762624" cy="1441451"/>
          </a:xfrm>
        </p:spPr>
        <p:txBody>
          <a:bodyPr/>
          <a:lstStyle>
            <a:lvl1pPr>
              <a:defRPr baseline="0"/>
            </a:lvl1pPr>
          </a:lstStyle>
          <a:p>
            <a:r>
              <a:rPr lang="sv-SE"/>
              <a:t>White bullet page</a:t>
            </a:r>
          </a:p>
        </p:txBody>
      </p:sp>
      <p:cxnSp>
        <p:nvCxnSpPr>
          <p:cNvPr id="4" name="Rak 5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39362032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Rubrik och innehå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578913" y="0"/>
            <a:ext cx="6067426" cy="1441531"/>
          </a:xfrm>
          <a:prstGeom prst="rect">
            <a:avLst/>
          </a:prstGeom>
        </p:spPr>
        <p:txBody>
          <a:bodyPr/>
          <a:lstStyle/>
          <a:p>
            <a:r>
              <a:rPr lang="sv-SE" dirty="0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>
          <a:xfrm>
            <a:off x="569993" y="1964945"/>
            <a:ext cx="6536399" cy="4038981"/>
          </a:xfrm>
        </p:spPr>
        <p:txBody>
          <a:bodyPr/>
          <a:lstStyle>
            <a:lvl1pPr marL="0" indent="0">
              <a:buNone/>
              <a:defRPr/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430124A-1269-4A82-9CD6-F217771AACC3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  <p:cxnSp>
        <p:nvCxnSpPr>
          <p:cNvPr id="7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910485927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Avsnitts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  <a:prstGeom prst="rect">
            <a:avLst/>
          </a:prstGeo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ED026A2-1382-4128-A41F-7A0D58C65048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  <p:cxnSp>
        <p:nvCxnSpPr>
          <p:cNvPr id="7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746283402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vå innehållsdel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06B11EA-695A-4791-9DA2-DD0D5A8D94C6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  <p:cxnSp>
        <p:nvCxnSpPr>
          <p:cNvPr id="8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147617107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>
            <a:lvl1pPr>
              <a:defRPr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5" name="Platshållare för text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6" name="Platshållare för innehåll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7" name="Platshållare för datum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332A4C5-CD3F-419F-9FAF-8131295A15F1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8" name="Platshållare för sidfot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9" name="Platshållare för bildnumm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  <p:cxnSp>
        <p:nvCxnSpPr>
          <p:cNvPr id="10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043344523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Endast 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datum 2"/>
          <p:cNvSpPr>
            <a:spLocks noGrp="1"/>
          </p:cNvSpPr>
          <p:nvPr>
            <p:ph type="dt" sz="half" idx="10"/>
          </p:nvPr>
        </p:nvSpPr>
        <p:spPr>
          <a:xfrm>
            <a:off x="457200" y="6515100"/>
            <a:ext cx="1046285" cy="281354"/>
          </a:xfrm>
        </p:spPr>
        <p:txBody>
          <a:bodyPr/>
          <a:lstStyle/>
          <a:p>
            <a:fld id="{779B4711-C7EC-4FCD-B532-1DF72AC9585E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4" name="Platshållare för sidfot 3"/>
          <p:cNvSpPr>
            <a:spLocks noGrp="1"/>
          </p:cNvSpPr>
          <p:nvPr>
            <p:ph type="ftr" sz="quarter" idx="11"/>
          </p:nvPr>
        </p:nvSpPr>
        <p:spPr>
          <a:xfrm>
            <a:off x="2655277" y="6515100"/>
            <a:ext cx="3897923" cy="281354"/>
          </a:xfrm>
        </p:spPr>
        <p:txBody>
          <a:bodyPr/>
          <a:lstStyle>
            <a:lvl1pPr>
              <a:defRPr i="1"/>
            </a:lvl1pPr>
          </a:lstStyle>
          <a:p>
            <a:r>
              <a:rPr lang="en-US"/>
              <a:t>Confidential: For ESS internal restricted usage only</a:t>
            </a:r>
            <a:endParaRPr lang="sv-SE" dirty="0"/>
          </a:p>
        </p:txBody>
      </p:sp>
      <p:sp>
        <p:nvSpPr>
          <p:cNvPr id="5" name="Platshållare för bildnummer 4"/>
          <p:cNvSpPr>
            <a:spLocks noGrp="1"/>
          </p:cNvSpPr>
          <p:nvPr>
            <p:ph type="sldNum" sz="quarter" idx="12"/>
          </p:nvPr>
        </p:nvSpPr>
        <p:spPr>
          <a:xfrm>
            <a:off x="8036168" y="6515100"/>
            <a:ext cx="650631" cy="281354"/>
          </a:xfrm>
        </p:spPr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  <p:cxnSp>
        <p:nvCxnSpPr>
          <p:cNvPr id="6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536617385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datum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C0F0EB3-1275-490F-86ED-24C4C2BB1B85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3" name="Platshållare för sidfot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4" name="Platshållare för bildnumm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405869471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nehåll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  <a:prstGeom prst="rect">
            <a:avLst/>
          </a:prstGeo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C5780C9-C9BE-4098-B06A-E91382C3258D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754938621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  <a:prstGeom prst="rect">
            <a:avLst/>
          </a:prstGeo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bild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sv-SE"/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0B8A73A-2386-472F-A860-E3421B6157F0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  <p:cxnSp>
        <p:nvCxnSpPr>
          <p:cNvPr id="8" name="Rak 7"/>
          <p:cNvCxnSpPr/>
          <p:nvPr userDrawn="1"/>
        </p:nvCxnSpPr>
        <p:spPr>
          <a:xfrm>
            <a:off x="-326073" y="1452399"/>
            <a:ext cx="9696394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713344427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Rubrik och lodrät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9B226B2-1083-4668-8764-A3C4D41FED4E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870805400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Lodrät rubrik och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Lodrät rubrik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  <a:prstGeom prst="rect">
            <a:avLst/>
          </a:prstGeom>
        </p:spPr>
        <p:txBody>
          <a:bodyPr vert="eaVert"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57EE4E0-BDD5-4662-A004-134C0E4ABA08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94546982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läng"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ktangel 6"/>
          <p:cNvSpPr/>
          <p:nvPr userDrawn="1"/>
        </p:nvSpPr>
        <p:spPr>
          <a:xfrm>
            <a:off x="0" y="0"/>
            <a:ext cx="9144000" cy="1682749"/>
          </a:xfrm>
          <a:prstGeom prst="rect">
            <a:avLst/>
          </a:prstGeom>
          <a:solidFill>
            <a:schemeClr val="bg1"/>
          </a:solidFill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>
              <a:solidFill>
                <a:srgbClr val="0094CA"/>
              </a:solidFill>
              <a:latin typeface="Calibri"/>
            </a:endParaRPr>
          </a:p>
        </p:txBody>
      </p:sp>
      <p:pic>
        <p:nvPicPr>
          <p:cNvPr id="11" name="Bildobjekt 10" descr="ESS-logga-blå.pn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902756" y="362809"/>
            <a:ext cx="1728000" cy="924480"/>
          </a:xfrm>
          <a:prstGeom prst="rect">
            <a:avLst/>
          </a:prstGeom>
        </p:spPr>
      </p:pic>
      <p:sp>
        <p:nvSpPr>
          <p:cNvPr id="3" name="Underrubrik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/>
              <a:t>Klicka här för att ändra format på underrubrik i bakgrunden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BC515B-C211-4A0B-A0EA-E8995A75CF00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  <p:sp>
        <p:nvSpPr>
          <p:cNvPr id="9" name="Rubrik 1"/>
          <p:cNvSpPr>
            <a:spLocks noGrp="1"/>
          </p:cNvSpPr>
          <p:nvPr>
            <p:ph type="ctrTitle"/>
          </p:nvPr>
        </p:nvSpPr>
        <p:spPr>
          <a:xfrm>
            <a:off x="622138" y="130718"/>
            <a:ext cx="6290083" cy="1470025"/>
          </a:xfrm>
          <a:prstGeom prst="rect">
            <a:avLst/>
          </a:prstGeom>
          <a:noFill/>
        </p:spPr>
        <p:txBody>
          <a:bodyPr>
            <a:normAutofit/>
          </a:bodyPr>
          <a:lstStyle>
            <a:lvl1pPr algn="l">
              <a:defRPr sz="4000">
                <a:solidFill>
                  <a:srgbClr val="0094CA"/>
                </a:solidFill>
              </a:defRPr>
            </a:lvl1pPr>
          </a:lstStyle>
          <a:p>
            <a:r>
              <a:rPr lang="sv-SE" dirty="0"/>
              <a:t>Klicka här för att ändra format</a:t>
            </a:r>
          </a:p>
        </p:txBody>
      </p:sp>
    </p:spTree>
    <p:extLst>
      <p:ext uri="{BB962C8B-B14F-4D97-AF65-F5344CB8AC3E}">
        <p14:creationId xmlns:p14="http://schemas.microsoft.com/office/powerpoint/2010/main" val="2545892692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Rubrik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Underrubrik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/>
              <a:t>Klicka här för att ändra format på underrubrik i bakgrunden</a:t>
            </a:r>
          </a:p>
        </p:txBody>
      </p:sp>
    </p:spTree>
    <p:extLst>
      <p:ext uri="{BB962C8B-B14F-4D97-AF65-F5344CB8AC3E}">
        <p14:creationId xmlns:p14="http://schemas.microsoft.com/office/powerpoint/2010/main" val="29314776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13" Type="http://schemas.openxmlformats.org/officeDocument/2006/relationships/slideLayout" Target="../slideLayouts/slideLayout24.xml"/><Relationship Id="rId18" Type="http://schemas.openxmlformats.org/officeDocument/2006/relationships/image" Target="../media/image1.png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slideLayout" Target="../slideLayouts/slideLayout23.xml"/><Relationship Id="rId17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6" Type="http://schemas.openxmlformats.org/officeDocument/2006/relationships/slideLayout" Target="../slideLayouts/slideLayout27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5" Type="http://schemas.openxmlformats.org/officeDocument/2006/relationships/slideLayout" Target="../slideLayouts/slideLayout2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Relationship Id="rId14" Type="http://schemas.openxmlformats.org/officeDocument/2006/relationships/slideLayout" Target="../slideLayouts/slideLayout25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rubrik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89EB55F-3AE4-4AA8-BBE5-D2F4D522B413}" type="datetime1">
              <a:rPr lang="sv-SE" smtClean="0"/>
              <a:t>2018-03-07</a:t>
            </a:fld>
            <a:endParaRPr lang="sv-SE"/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en-US"/>
              <a:t>Confidential: For ESS internal restricted usage only</a:t>
            </a:r>
            <a:endParaRPr lang="sv-SE"/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76797C7-3D02-2A4F-97AD-9EB2A99A67F0}" type="slidenum">
              <a:rPr lang="sv-SE" smtClean="0"/>
              <a:t>‹Nº›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90304770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3" r:id="rId1"/>
    <p:sldLayoutId id="2147483664" r:id="rId2"/>
    <p:sldLayoutId id="2147483665" r:id="rId3"/>
    <p:sldLayoutId id="2147483666" r:id="rId4"/>
    <p:sldLayoutId id="2147483667" r:id="rId5"/>
    <p:sldLayoutId id="2147483668" r:id="rId6"/>
    <p:sldLayoutId id="2147483669" r:id="rId7"/>
    <p:sldLayoutId id="2147483670" r:id="rId8"/>
    <p:sldLayoutId id="2147483671" r:id="rId9"/>
    <p:sldLayoutId id="2147483672" r:id="rId10"/>
    <p:sldLayoutId id="2147483673" r:id="rId11"/>
  </p:sldLayoutIdLst>
  <p:hf hdr="0"/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593511" y="1964945"/>
            <a:ext cx="6536399" cy="4038981"/>
          </a:xfrm>
          <a:prstGeom prst="rect">
            <a:avLst/>
          </a:prstGeom>
        </p:spPr>
        <p:txBody>
          <a:bodyPr vert="horz" lIns="0" tIns="0" rIns="0" bIns="0" rtlCol="0">
            <a:noAutofit/>
          </a:bodyPr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rgbClr val="0094CA"/>
                </a:solidFill>
              </a:defRPr>
            </a:lvl1pPr>
          </a:lstStyle>
          <a:p>
            <a:fld id="{64DD356A-05C0-4661-BD85-91B68063E911}" type="datetime1">
              <a:rPr lang="sv-SE" smtClean="0">
                <a:latin typeface="Calibri"/>
              </a:rPr>
              <a:t>2018-03-07</a:t>
            </a:fld>
            <a:endParaRPr lang="sv-SE">
              <a:latin typeface="Calibri"/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rgbClr val="0094CA"/>
                </a:solidFill>
              </a:defRPr>
            </a:lvl1pPr>
          </a:lstStyle>
          <a:p>
            <a:r>
              <a:rPr lang="en-US">
                <a:latin typeface="Calibri"/>
              </a:rPr>
              <a:t>Confidential: For ESS internal restricted usage only</a:t>
            </a:r>
            <a:endParaRPr lang="sv-SE">
              <a:latin typeface="Calibri"/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rgbClr val="0094CA"/>
                </a:solidFill>
              </a:defRPr>
            </a:lvl1pPr>
          </a:lstStyle>
          <a:p>
            <a:fld id="{038C62C7-F79B-CD4A-A5DF-5683BBEC4A65}" type="slidenum">
              <a:rPr lang="sv-SE" smtClean="0">
                <a:latin typeface="Calibri"/>
              </a:rPr>
              <a:pPr/>
              <a:t>‹Nº›</a:t>
            </a:fld>
            <a:endParaRPr lang="sv-SE">
              <a:latin typeface="Calibri"/>
            </a:endParaRPr>
          </a:p>
        </p:txBody>
      </p:sp>
      <p:sp>
        <p:nvSpPr>
          <p:cNvPr id="7" name="Rektangel 6"/>
          <p:cNvSpPr/>
          <p:nvPr userDrawn="1"/>
        </p:nvSpPr>
        <p:spPr>
          <a:xfrm>
            <a:off x="0" y="0"/>
            <a:ext cx="9144000" cy="1434354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>
              <a:solidFill>
                <a:srgbClr val="0094CA"/>
              </a:solidFill>
              <a:latin typeface="Calibri"/>
            </a:endParaRPr>
          </a:p>
        </p:txBody>
      </p:sp>
      <p:pic>
        <p:nvPicPr>
          <p:cNvPr id="8" name="Bildobjekt 7" descr="ESS-vit-logga.png"/>
          <p:cNvPicPr>
            <a:picLocks noChangeAspect="1"/>
          </p:cNvPicPr>
          <p:nvPr userDrawn="1"/>
        </p:nvPicPr>
        <p:blipFill>
          <a:blip r:embed="rId1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26974" y="378759"/>
            <a:ext cx="1359826" cy="727507"/>
          </a:xfrm>
          <a:prstGeom prst="rect">
            <a:avLst/>
          </a:prstGeom>
        </p:spPr>
      </p:pic>
      <p:sp>
        <p:nvSpPr>
          <p:cNvPr id="11" name="Platshållare för rubrik 10"/>
          <p:cNvSpPr>
            <a:spLocks noGrp="1"/>
          </p:cNvSpPr>
          <p:nvPr>
            <p:ph type="title"/>
          </p:nvPr>
        </p:nvSpPr>
        <p:spPr>
          <a:xfrm>
            <a:off x="593512" y="-1"/>
            <a:ext cx="5762624" cy="1441451"/>
          </a:xfrm>
          <a:prstGeom prst="rect">
            <a:avLst/>
          </a:prstGeom>
        </p:spPr>
        <p:txBody>
          <a:bodyPr vert="horz" lIns="0" tIns="0" rIns="0" bIns="0" rtlCol="0" anchor="ctr">
            <a:noAutofit/>
          </a:bodyPr>
          <a:lstStyle/>
          <a:p>
            <a:r>
              <a:rPr lang="sv-SE"/>
              <a:t>Klicka här för att ändra format</a:t>
            </a:r>
          </a:p>
        </p:txBody>
      </p:sp>
    </p:spTree>
    <p:extLst>
      <p:ext uri="{BB962C8B-B14F-4D97-AF65-F5344CB8AC3E}">
        <p14:creationId xmlns:p14="http://schemas.microsoft.com/office/powerpoint/2010/main" val="193734188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8" r:id="rId1"/>
    <p:sldLayoutId id="2147483679" r:id="rId2"/>
    <p:sldLayoutId id="2147483680" r:id="rId3"/>
    <p:sldLayoutId id="2147483681" r:id="rId4"/>
    <p:sldLayoutId id="2147483682" r:id="rId5"/>
    <p:sldLayoutId id="2147483683" r:id="rId6"/>
    <p:sldLayoutId id="2147483684" r:id="rId7"/>
    <p:sldLayoutId id="2147483685" r:id="rId8"/>
    <p:sldLayoutId id="2147483686" r:id="rId9"/>
    <p:sldLayoutId id="2147483687" r:id="rId10"/>
    <p:sldLayoutId id="2147483688" r:id="rId11"/>
    <p:sldLayoutId id="2147483689" r:id="rId12"/>
    <p:sldLayoutId id="2147483690" r:id="rId13"/>
    <p:sldLayoutId id="2147483691" r:id="rId14"/>
    <p:sldLayoutId id="2147483692" r:id="rId15"/>
    <p:sldLayoutId id="2147483693" r:id="rId16"/>
  </p:sldLayoutIdLst>
  <p:hf hdr="0"/>
  <p:txStyles>
    <p:titleStyle>
      <a:lvl1pPr algn="l" defTabSz="457200" rtl="0" eaLnBrk="1" latinLnBrk="0" hangingPunct="1">
        <a:spcBef>
          <a:spcPct val="0"/>
        </a:spcBef>
        <a:buNone/>
        <a:defRPr sz="2800" kern="120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0" indent="0" algn="l" defTabSz="457200" rtl="0" eaLnBrk="1" latinLnBrk="0" hangingPunct="1">
        <a:lnSpc>
          <a:spcPts val="2400"/>
        </a:lnSpc>
        <a:spcBef>
          <a:spcPct val="20000"/>
        </a:spcBef>
        <a:spcAft>
          <a:spcPts val="1200"/>
        </a:spcAft>
        <a:buFont typeface="Wingdings" charset="2"/>
        <a:buNone/>
        <a:defRPr sz="2000" kern="1200">
          <a:solidFill>
            <a:srgbClr val="0094CA"/>
          </a:solidFill>
          <a:latin typeface="+mn-lt"/>
          <a:ea typeface="+mn-ea"/>
          <a:cs typeface="+mn-cs"/>
        </a:defRPr>
      </a:lvl1pPr>
      <a:lvl2pPr marL="457200" indent="0" algn="l" defTabSz="457200" rtl="0" eaLnBrk="1" latinLnBrk="0" hangingPunct="1">
        <a:spcBef>
          <a:spcPct val="20000"/>
        </a:spcBef>
        <a:buFont typeface="Wingdings" charset="2"/>
        <a:buNone/>
        <a:defRPr sz="2000" kern="1200">
          <a:solidFill>
            <a:srgbClr val="0094CA"/>
          </a:solidFill>
          <a:latin typeface="+mn-lt"/>
          <a:ea typeface="+mn-ea"/>
          <a:cs typeface="+mn-cs"/>
        </a:defRPr>
      </a:lvl2pPr>
      <a:lvl3pPr marL="914400" indent="0" algn="l" defTabSz="457200" rtl="0" eaLnBrk="1" latinLnBrk="0" hangingPunct="1">
        <a:spcBef>
          <a:spcPct val="20000"/>
        </a:spcBef>
        <a:buFont typeface="Wingdings" charset="2"/>
        <a:buNone/>
        <a:defRPr sz="2000" kern="1200">
          <a:solidFill>
            <a:srgbClr val="0094CA"/>
          </a:solidFill>
          <a:latin typeface="+mn-lt"/>
          <a:ea typeface="+mn-ea"/>
          <a:cs typeface="+mn-cs"/>
        </a:defRPr>
      </a:lvl3pPr>
      <a:lvl4pPr marL="1371600" indent="0" algn="l" defTabSz="457200" rtl="0" eaLnBrk="1" latinLnBrk="0" hangingPunct="1">
        <a:spcBef>
          <a:spcPct val="20000"/>
        </a:spcBef>
        <a:buFont typeface="Wingdings" charset="2"/>
        <a:buNone/>
        <a:defRPr sz="2000" kern="1200">
          <a:solidFill>
            <a:srgbClr val="0094CA"/>
          </a:solidFill>
          <a:latin typeface="+mn-lt"/>
          <a:ea typeface="+mn-ea"/>
          <a:cs typeface="+mn-cs"/>
        </a:defRPr>
      </a:lvl4pPr>
      <a:lvl5pPr marL="1828800" indent="0" algn="l" defTabSz="457200" rtl="0" eaLnBrk="1" latinLnBrk="0" hangingPunct="1">
        <a:spcBef>
          <a:spcPct val="20000"/>
        </a:spcBef>
        <a:buFont typeface="Wingdings" charset="2"/>
        <a:buNone/>
        <a:defRPr sz="2000" kern="1200">
          <a:solidFill>
            <a:srgbClr val="0094CA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g"/><Relationship Id="rId7" Type="http://schemas.openxmlformats.org/officeDocument/2006/relationships/image" Target="../media/image6.jpg"/><Relationship Id="rId2" Type="http://schemas.openxmlformats.org/officeDocument/2006/relationships/hyperlink" Target="http://www.europeanspallationsource.se/" TargetMode="External"/><Relationship Id="rId1" Type="http://schemas.openxmlformats.org/officeDocument/2006/relationships/slideLayout" Target="../slideLayouts/slideLayout27.xml"/><Relationship Id="rId6" Type="http://schemas.openxmlformats.org/officeDocument/2006/relationships/image" Target="../media/image5.png"/><Relationship Id="rId5" Type="http://schemas.openxmlformats.org/officeDocument/2006/relationships/image" Target="../media/image4.jpg"/><Relationship Id="rId4" Type="http://schemas.openxmlformats.org/officeDocument/2006/relationships/image" Target="../media/image1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Relationship Id="rId4" Type="http://schemas.openxmlformats.org/officeDocument/2006/relationships/image" Target="../media/image7.emf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Relationship Id="rId4" Type="http://schemas.openxmlformats.org/officeDocument/2006/relationships/image" Target="../media/image7.emf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6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0" y="1412777"/>
            <a:ext cx="9144000" cy="5445224"/>
          </a:xfrm>
          <a:prstGeom prst="rect">
            <a:avLst/>
          </a:prstGeom>
          <a:solidFill>
            <a:srgbClr val="00A1DA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8" name="textruta 3"/>
          <p:cNvSpPr txBox="1"/>
          <p:nvPr/>
        </p:nvSpPr>
        <p:spPr>
          <a:xfrm>
            <a:off x="0" y="5274120"/>
            <a:ext cx="9144000" cy="112646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2400" dirty="0" err="1">
                <a:solidFill>
                  <a:srgbClr val="FFFFFF"/>
                </a:solidFill>
              </a:rPr>
              <a:t>Txema</a:t>
            </a:r>
            <a:r>
              <a:rPr lang="en-GB" sz="2400" dirty="0">
                <a:solidFill>
                  <a:srgbClr val="FFFFFF"/>
                </a:solidFill>
              </a:rPr>
              <a:t> de la Fuente (</a:t>
            </a:r>
            <a:r>
              <a:rPr lang="en-GB" sz="2000" dirty="0" err="1">
                <a:solidFill>
                  <a:srgbClr val="FFFFFF"/>
                </a:solidFill>
              </a:rPr>
              <a:t>JEMA</a:t>
            </a:r>
            <a:r>
              <a:rPr lang="en-GB" sz="2000" dirty="0">
                <a:solidFill>
                  <a:srgbClr val="FFFFFF"/>
                </a:solidFill>
              </a:rPr>
              <a:t>)</a:t>
            </a:r>
          </a:p>
          <a:p>
            <a:pPr algn="ctr">
              <a:lnSpc>
                <a:spcPct val="120000"/>
              </a:lnSpc>
            </a:pPr>
            <a:r>
              <a:rPr lang="en-GB" dirty="0">
                <a:solidFill>
                  <a:srgbClr val="FFFFFF"/>
                </a:solidFill>
                <a:hlinkClick r:id="rId2"/>
              </a:rPr>
              <a:t>www.europeanspallationsource.se</a:t>
            </a:r>
            <a:endParaRPr lang="en-GB" dirty="0">
              <a:solidFill>
                <a:srgbClr val="FFFFFF"/>
              </a:solidFill>
            </a:endParaRPr>
          </a:p>
          <a:p>
            <a:pPr algn="ctr">
              <a:lnSpc>
                <a:spcPct val="120000"/>
              </a:lnSpc>
            </a:pPr>
            <a:r>
              <a:rPr lang="en-GB" dirty="0">
                <a:solidFill>
                  <a:srgbClr val="FFFFFF"/>
                </a:solidFill>
              </a:rPr>
              <a:t>Critical Design Review on 660kVA klystron modulators for RFQ/DTL and </a:t>
            </a:r>
            <a:r>
              <a:rPr lang="en-GB" dirty="0" err="1">
                <a:solidFill>
                  <a:srgbClr val="FFFFFF"/>
                </a:solidFill>
              </a:rPr>
              <a:t>MBeta</a:t>
            </a:r>
            <a:endParaRPr lang="en-GB" dirty="0">
              <a:solidFill>
                <a:srgbClr val="FFFFFF"/>
              </a:solidFill>
            </a:endParaRP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7000" y="246617"/>
            <a:ext cx="5706219" cy="3801533"/>
          </a:xfrm>
          <a:prstGeom prst="rect">
            <a:avLst/>
          </a:prstGeom>
        </p:spPr>
      </p:pic>
      <p:sp>
        <p:nvSpPr>
          <p:cNvPr id="7" name="textruta 6"/>
          <p:cNvSpPr txBox="1"/>
          <p:nvPr/>
        </p:nvSpPr>
        <p:spPr>
          <a:xfrm>
            <a:off x="245534" y="4172483"/>
            <a:ext cx="8619066" cy="4770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57150" algn="ctr"/>
            <a:r>
              <a:rPr lang="en-US" sz="2500" b="1" dirty="0">
                <a:solidFill>
                  <a:schemeClr val="bg1"/>
                </a:solidFill>
                <a:latin typeface="Arial"/>
                <a:ea typeface="ＭＳ Ｐゴシック" charset="0"/>
                <a:cs typeface="Arial"/>
                <a:sym typeface="Helvetica" charset="0"/>
              </a:rPr>
              <a:t>S3.1 – Electrical schematics</a:t>
            </a:r>
          </a:p>
        </p:txBody>
      </p:sp>
      <p:pic>
        <p:nvPicPr>
          <p:cNvPr id="9" name="Bildobjekt 5" descr="ESS-vit-logga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20412" y="161950"/>
            <a:ext cx="2082800" cy="1114297"/>
          </a:xfrm>
          <a:prstGeom prst="rect">
            <a:avLst/>
          </a:prstGeom>
          <a:solidFill>
            <a:srgbClr val="00A1DA"/>
          </a:solidFill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20412" y="164778"/>
            <a:ext cx="2319330" cy="1247999"/>
          </a:xfrm>
          <a:prstGeom prst="rect">
            <a:avLst/>
          </a:prstGeom>
        </p:spPr>
      </p:pic>
      <p:pic>
        <p:nvPicPr>
          <p:cNvPr id="10" name="Imagen 9">
            <a:extLst>
              <a:ext uri="{FF2B5EF4-FFF2-40B4-BE49-F238E27FC236}">
                <a16:creationId xmlns:a16="http://schemas.microsoft.com/office/drawing/2014/main" id="{2774A6BA-5596-48EF-BEBD-C392B007C15E}"/>
              </a:ext>
            </a:extLst>
          </p:cNvPr>
          <p:cNvPicPr/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6620412" y="1583907"/>
            <a:ext cx="2319330" cy="94033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11" name="Imagen 10">
            <a:extLst>
              <a:ext uri="{FF2B5EF4-FFF2-40B4-BE49-F238E27FC236}">
                <a16:creationId xmlns:a16="http://schemas.microsoft.com/office/drawing/2014/main" id="{AB4B8167-65AB-40D7-BA0C-A511B7E90D70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6627928" y="2684129"/>
            <a:ext cx="2311813" cy="94516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1949910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9564" y="313581"/>
            <a:ext cx="631570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Electrical schematics</a:t>
            </a:r>
          </a:p>
          <a:p>
            <a:pPr algn="l"/>
            <a:endParaRPr lang="en-US" sz="2200" dirty="0">
              <a:solidFill>
                <a:schemeClr val="bg1"/>
              </a:solidFill>
              <a:latin typeface="Aharoni" panose="02010803020104030203" pitchFamily="2" charset="-79"/>
              <a:cs typeface="Aharoni" panose="02010803020104030203" pitchFamily="2" charset="-79"/>
            </a:endParaRP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2BE6D334-1CC8-4752-95C4-8ECF4386185E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5532583" y="415636"/>
            <a:ext cx="1653306" cy="70375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6DFDB874-556C-4A1D-A8F9-8352BF09E3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18862" y="415636"/>
            <a:ext cx="1721360" cy="703760"/>
          </a:xfrm>
          <a:prstGeom prst="rect">
            <a:avLst/>
          </a:prstGeom>
        </p:spPr>
      </p:pic>
      <p:pic>
        <p:nvPicPr>
          <p:cNvPr id="5" name="Imagen 4">
            <a:extLst>
              <a:ext uri="{FF2B5EF4-FFF2-40B4-BE49-F238E27FC236}">
                <a16:creationId xmlns:a16="http://schemas.microsoft.com/office/drawing/2014/main" id="{FF37229E-8F10-43F9-A19F-64E55B615D01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12357" y="1571503"/>
            <a:ext cx="7345325" cy="5189515"/>
          </a:xfrm>
          <a:prstGeom prst="rect">
            <a:avLst/>
          </a:prstGeom>
        </p:spPr>
      </p:pic>
      <p:sp>
        <p:nvSpPr>
          <p:cNvPr id="6" name="Slide Number Placeholder 3">
            <a:extLst>
              <a:ext uri="{FF2B5EF4-FFF2-40B4-BE49-F238E27FC236}">
                <a16:creationId xmlns:a16="http://schemas.microsoft.com/office/drawing/2014/main" id="{CBCD1493-3FF8-45B4-8D4B-46678EDF055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86799" y="6485654"/>
            <a:ext cx="461817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2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740913529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9564" y="313581"/>
            <a:ext cx="631570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Electrical schematics</a:t>
            </a:r>
          </a:p>
          <a:p>
            <a:pPr algn="l"/>
            <a:r>
              <a:rPr lang="en-US" sz="2200" b="0" i="1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Sub-groups</a:t>
            </a: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2BE6D334-1CC8-4752-95C4-8ECF4386185E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5532583" y="415636"/>
            <a:ext cx="1653306" cy="70375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6DFDB874-556C-4A1D-A8F9-8352BF09E3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18862" y="415636"/>
            <a:ext cx="1721360" cy="703760"/>
          </a:xfrm>
          <a:prstGeom prst="rect">
            <a:avLst/>
          </a:prstGeom>
        </p:spPr>
      </p:pic>
      <p:pic>
        <p:nvPicPr>
          <p:cNvPr id="5" name="Imagen 4">
            <a:extLst>
              <a:ext uri="{FF2B5EF4-FFF2-40B4-BE49-F238E27FC236}">
                <a16:creationId xmlns:a16="http://schemas.microsoft.com/office/drawing/2014/main" id="{FF37229E-8F10-43F9-A19F-64E55B615D01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99337" y="1534305"/>
            <a:ext cx="7345325" cy="5189515"/>
          </a:xfrm>
          <a:prstGeom prst="rect">
            <a:avLst/>
          </a:prstGeom>
        </p:spPr>
      </p:pic>
      <p:sp>
        <p:nvSpPr>
          <p:cNvPr id="6" name="Rectángulo 5">
            <a:extLst>
              <a:ext uri="{FF2B5EF4-FFF2-40B4-BE49-F238E27FC236}">
                <a16:creationId xmlns:a16="http://schemas.microsoft.com/office/drawing/2014/main" id="{F8ABD125-A616-48F2-A623-A9B69E6F964A}"/>
              </a:ext>
            </a:extLst>
          </p:cNvPr>
          <p:cNvSpPr/>
          <p:nvPr/>
        </p:nvSpPr>
        <p:spPr>
          <a:xfrm>
            <a:off x="1009157" y="3450987"/>
            <a:ext cx="1285174" cy="1273185"/>
          </a:xfrm>
          <a:prstGeom prst="rect">
            <a:avLst/>
          </a:prstGeom>
          <a:noFill/>
          <a:ln w="19050">
            <a:solidFill>
              <a:srgbClr val="FF0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sp>
        <p:nvSpPr>
          <p:cNvPr id="8" name="Rectángulo 7">
            <a:extLst>
              <a:ext uri="{FF2B5EF4-FFF2-40B4-BE49-F238E27FC236}">
                <a16:creationId xmlns:a16="http://schemas.microsoft.com/office/drawing/2014/main" id="{4FF0AF80-41A7-4D21-B20F-D1DA855B262F}"/>
              </a:ext>
            </a:extLst>
          </p:cNvPr>
          <p:cNvSpPr/>
          <p:nvPr/>
        </p:nvSpPr>
        <p:spPr>
          <a:xfrm>
            <a:off x="1009157" y="2512152"/>
            <a:ext cx="1280417" cy="894861"/>
          </a:xfrm>
          <a:prstGeom prst="rect">
            <a:avLst/>
          </a:prstGeom>
          <a:noFill/>
          <a:ln w="19050">
            <a:solidFill>
              <a:srgbClr val="FF0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sp>
        <p:nvSpPr>
          <p:cNvPr id="9" name="Rectángulo 8">
            <a:extLst>
              <a:ext uri="{FF2B5EF4-FFF2-40B4-BE49-F238E27FC236}">
                <a16:creationId xmlns:a16="http://schemas.microsoft.com/office/drawing/2014/main" id="{4887CEC4-203B-4769-804D-88C8A3B0C605}"/>
              </a:ext>
            </a:extLst>
          </p:cNvPr>
          <p:cNvSpPr/>
          <p:nvPr/>
        </p:nvSpPr>
        <p:spPr>
          <a:xfrm>
            <a:off x="2318328" y="1717965"/>
            <a:ext cx="2190900" cy="4724400"/>
          </a:xfrm>
          <a:prstGeom prst="rect">
            <a:avLst/>
          </a:prstGeom>
          <a:noFill/>
          <a:ln w="19050">
            <a:solidFill>
              <a:srgbClr val="FF0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sp>
        <p:nvSpPr>
          <p:cNvPr id="10" name="Rectángulo 9">
            <a:extLst>
              <a:ext uri="{FF2B5EF4-FFF2-40B4-BE49-F238E27FC236}">
                <a16:creationId xmlns:a16="http://schemas.microsoft.com/office/drawing/2014/main" id="{556FDE43-BF2B-4FFA-A0F1-14A19D512D95}"/>
              </a:ext>
            </a:extLst>
          </p:cNvPr>
          <p:cNvSpPr/>
          <p:nvPr/>
        </p:nvSpPr>
        <p:spPr>
          <a:xfrm>
            <a:off x="4556452" y="1717965"/>
            <a:ext cx="702437" cy="4724399"/>
          </a:xfrm>
          <a:prstGeom prst="rect">
            <a:avLst/>
          </a:prstGeom>
          <a:noFill/>
          <a:ln w="19050">
            <a:solidFill>
              <a:srgbClr val="FF0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sp>
        <p:nvSpPr>
          <p:cNvPr id="11" name="Rectángulo 10">
            <a:extLst>
              <a:ext uri="{FF2B5EF4-FFF2-40B4-BE49-F238E27FC236}">
                <a16:creationId xmlns:a16="http://schemas.microsoft.com/office/drawing/2014/main" id="{39CD4E4B-191A-4079-9527-761D86914861}"/>
              </a:ext>
            </a:extLst>
          </p:cNvPr>
          <p:cNvSpPr/>
          <p:nvPr/>
        </p:nvSpPr>
        <p:spPr>
          <a:xfrm>
            <a:off x="5306114" y="1717965"/>
            <a:ext cx="2480590" cy="4724399"/>
          </a:xfrm>
          <a:prstGeom prst="rect">
            <a:avLst/>
          </a:prstGeom>
          <a:noFill/>
          <a:ln w="19050">
            <a:solidFill>
              <a:srgbClr val="FF0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sp>
        <p:nvSpPr>
          <p:cNvPr id="12" name="Rectángulo 11">
            <a:extLst>
              <a:ext uri="{FF2B5EF4-FFF2-40B4-BE49-F238E27FC236}">
                <a16:creationId xmlns:a16="http://schemas.microsoft.com/office/drawing/2014/main" id="{ABF62AA0-2085-41B5-9249-620666651FCA}"/>
              </a:ext>
            </a:extLst>
          </p:cNvPr>
          <p:cNvSpPr/>
          <p:nvPr/>
        </p:nvSpPr>
        <p:spPr>
          <a:xfrm>
            <a:off x="7833929" y="2012887"/>
            <a:ext cx="300914" cy="624026"/>
          </a:xfrm>
          <a:prstGeom prst="rect">
            <a:avLst/>
          </a:prstGeom>
          <a:noFill/>
          <a:ln w="19050">
            <a:solidFill>
              <a:srgbClr val="FF0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sp>
        <p:nvSpPr>
          <p:cNvPr id="13" name="Slide Number Placeholder 3">
            <a:extLst>
              <a:ext uri="{FF2B5EF4-FFF2-40B4-BE49-F238E27FC236}">
                <a16:creationId xmlns:a16="http://schemas.microsoft.com/office/drawing/2014/main" id="{475F7F07-D9E8-49E9-85DD-ABFF776677B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86799" y="6485654"/>
            <a:ext cx="461817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3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2" name="CuadroTexto 1">
            <a:extLst>
              <a:ext uri="{FF2B5EF4-FFF2-40B4-BE49-F238E27FC236}">
                <a16:creationId xmlns:a16="http://schemas.microsoft.com/office/drawing/2014/main" id="{D6F0C0FE-32C1-4545-B367-F33F32CBACEF}"/>
              </a:ext>
            </a:extLst>
          </p:cNvPr>
          <p:cNvSpPr txBox="1"/>
          <p:nvPr/>
        </p:nvSpPr>
        <p:spPr>
          <a:xfrm>
            <a:off x="1105983" y="4384860"/>
            <a:ext cx="502625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ES" sz="1200" dirty="0">
                <a:solidFill>
                  <a:srgbClr val="FF0000"/>
                </a:solidFill>
              </a:rPr>
              <a:t>G01</a:t>
            </a:r>
          </a:p>
        </p:txBody>
      </p:sp>
      <p:sp>
        <p:nvSpPr>
          <p:cNvPr id="14" name="CuadroTexto 13">
            <a:extLst>
              <a:ext uri="{FF2B5EF4-FFF2-40B4-BE49-F238E27FC236}">
                <a16:creationId xmlns:a16="http://schemas.microsoft.com/office/drawing/2014/main" id="{75E81142-23BD-4D0E-8A42-06A58E156AA0}"/>
              </a:ext>
            </a:extLst>
          </p:cNvPr>
          <p:cNvSpPr txBox="1"/>
          <p:nvPr/>
        </p:nvSpPr>
        <p:spPr>
          <a:xfrm>
            <a:off x="1363973" y="2235153"/>
            <a:ext cx="502625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ES" sz="1200" dirty="0">
                <a:solidFill>
                  <a:srgbClr val="FF0000"/>
                </a:solidFill>
              </a:rPr>
              <a:t>G06</a:t>
            </a:r>
          </a:p>
        </p:txBody>
      </p:sp>
      <p:sp>
        <p:nvSpPr>
          <p:cNvPr id="15" name="CuadroTexto 14">
            <a:extLst>
              <a:ext uri="{FF2B5EF4-FFF2-40B4-BE49-F238E27FC236}">
                <a16:creationId xmlns:a16="http://schemas.microsoft.com/office/drawing/2014/main" id="{1CB498B0-288E-4859-A23E-DBD41491A5D3}"/>
              </a:ext>
            </a:extLst>
          </p:cNvPr>
          <p:cNvSpPr txBox="1"/>
          <p:nvPr/>
        </p:nvSpPr>
        <p:spPr>
          <a:xfrm>
            <a:off x="3290383" y="6165365"/>
            <a:ext cx="502625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ES" sz="1200" dirty="0">
                <a:solidFill>
                  <a:srgbClr val="FF0000"/>
                </a:solidFill>
              </a:rPr>
              <a:t>G02</a:t>
            </a:r>
          </a:p>
        </p:txBody>
      </p:sp>
      <p:sp>
        <p:nvSpPr>
          <p:cNvPr id="16" name="CuadroTexto 15">
            <a:extLst>
              <a:ext uri="{FF2B5EF4-FFF2-40B4-BE49-F238E27FC236}">
                <a16:creationId xmlns:a16="http://schemas.microsoft.com/office/drawing/2014/main" id="{A15124FD-25E8-451F-9E0D-2D401DA83322}"/>
              </a:ext>
            </a:extLst>
          </p:cNvPr>
          <p:cNvSpPr txBox="1"/>
          <p:nvPr/>
        </p:nvSpPr>
        <p:spPr>
          <a:xfrm>
            <a:off x="4709645" y="6165364"/>
            <a:ext cx="502625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ES" sz="1200" dirty="0">
                <a:solidFill>
                  <a:srgbClr val="FF0000"/>
                </a:solidFill>
              </a:rPr>
              <a:t>G03</a:t>
            </a:r>
          </a:p>
        </p:txBody>
      </p:sp>
      <p:sp>
        <p:nvSpPr>
          <p:cNvPr id="17" name="CuadroTexto 16">
            <a:extLst>
              <a:ext uri="{FF2B5EF4-FFF2-40B4-BE49-F238E27FC236}">
                <a16:creationId xmlns:a16="http://schemas.microsoft.com/office/drawing/2014/main" id="{E7F9CA6A-5582-419B-95E5-55A542799B2D}"/>
              </a:ext>
            </a:extLst>
          </p:cNvPr>
          <p:cNvSpPr txBox="1"/>
          <p:nvPr/>
        </p:nvSpPr>
        <p:spPr>
          <a:xfrm>
            <a:off x="7056379" y="6026865"/>
            <a:ext cx="502625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ES" sz="1200" dirty="0">
                <a:solidFill>
                  <a:srgbClr val="FF0000"/>
                </a:solidFill>
              </a:rPr>
              <a:t>G04</a:t>
            </a:r>
          </a:p>
        </p:txBody>
      </p:sp>
      <p:sp>
        <p:nvSpPr>
          <p:cNvPr id="18" name="CuadroTexto 17">
            <a:extLst>
              <a:ext uri="{FF2B5EF4-FFF2-40B4-BE49-F238E27FC236}">
                <a16:creationId xmlns:a16="http://schemas.microsoft.com/office/drawing/2014/main" id="{84565A7F-6E70-4F5A-B964-F8A679B597A8}"/>
              </a:ext>
            </a:extLst>
          </p:cNvPr>
          <p:cNvSpPr txBox="1"/>
          <p:nvPr/>
        </p:nvSpPr>
        <p:spPr>
          <a:xfrm>
            <a:off x="7779823" y="2687292"/>
            <a:ext cx="502625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ES" sz="1200" dirty="0">
                <a:solidFill>
                  <a:srgbClr val="FF0000"/>
                </a:solidFill>
              </a:rPr>
              <a:t>G05</a:t>
            </a:r>
          </a:p>
        </p:txBody>
      </p:sp>
    </p:spTree>
    <p:extLst>
      <p:ext uri="{BB962C8B-B14F-4D97-AF65-F5344CB8AC3E}">
        <p14:creationId xmlns:p14="http://schemas.microsoft.com/office/powerpoint/2010/main" val="20567111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29564" y="313581"/>
            <a:ext cx="6315703" cy="768617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200" b="1" i="0" u="none" kern="1200">
                <a:solidFill>
                  <a:srgbClr val="006585"/>
                </a:solidFill>
                <a:latin typeface="Arial"/>
                <a:ea typeface="+mj-ea"/>
                <a:cs typeface="+mj-cs"/>
              </a:defRPr>
            </a:lvl1pPr>
          </a:lstStyle>
          <a:p>
            <a:pPr algn="l"/>
            <a:r>
              <a:rPr lang="en-US" sz="2500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Electrical schematics</a:t>
            </a:r>
          </a:p>
          <a:p>
            <a:pPr algn="l"/>
            <a:r>
              <a:rPr lang="en-US" sz="2200" b="0" i="1" dirty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Sub-groups</a:t>
            </a:r>
          </a:p>
        </p:txBody>
      </p:sp>
      <p:pic>
        <p:nvPicPr>
          <p:cNvPr id="3" name="Imagen 2">
            <a:extLst>
              <a:ext uri="{FF2B5EF4-FFF2-40B4-BE49-F238E27FC236}">
                <a16:creationId xmlns:a16="http://schemas.microsoft.com/office/drawing/2014/main" id="{2BE6D334-1CC8-4752-95C4-8ECF4386185E}"/>
              </a:ext>
            </a:extLst>
          </p:cNvPr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28"/>
          <a:stretch/>
        </p:blipFill>
        <p:spPr bwMode="auto">
          <a:xfrm>
            <a:off x="5532583" y="415636"/>
            <a:ext cx="1653306" cy="703759"/>
          </a:xfrm>
          <a:prstGeom prst="rect">
            <a:avLst/>
          </a:prstGeom>
          <a:solidFill>
            <a:srgbClr val="FFFFFF">
              <a:alpha val="0"/>
            </a:srgbClr>
          </a:solidFill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6DFDB874-556C-4A1D-A8F9-8352BF09E3E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18862" y="415636"/>
            <a:ext cx="1721360" cy="703760"/>
          </a:xfrm>
          <a:prstGeom prst="rect">
            <a:avLst/>
          </a:prstGeom>
        </p:spPr>
      </p:pic>
      <p:sp>
        <p:nvSpPr>
          <p:cNvPr id="13" name="Slide Number Placeholder 3">
            <a:extLst>
              <a:ext uri="{FF2B5EF4-FFF2-40B4-BE49-F238E27FC236}">
                <a16:creationId xmlns:a16="http://schemas.microsoft.com/office/drawing/2014/main" id="{475F7F07-D9E8-49E9-85DD-ABFF776677B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86799" y="6485654"/>
            <a:ext cx="461817" cy="365125"/>
          </a:xfrm>
        </p:spPr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4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14" name="TextBox 3">
            <a:extLst>
              <a:ext uri="{FF2B5EF4-FFF2-40B4-BE49-F238E27FC236}">
                <a16:creationId xmlns:a16="http://schemas.microsoft.com/office/drawing/2014/main" id="{F7D66EB3-2911-4BEE-B3C6-2B864A116626}"/>
              </a:ext>
            </a:extLst>
          </p:cNvPr>
          <p:cNvSpPr txBox="1"/>
          <p:nvPr/>
        </p:nvSpPr>
        <p:spPr>
          <a:xfrm>
            <a:off x="77873" y="1453206"/>
            <a:ext cx="8859096" cy="523220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en-US" dirty="0"/>
              <a:t>Divided in different sub-groups:</a:t>
            </a:r>
          </a:p>
          <a:p>
            <a:pPr marL="742950" lvl="1" indent="-285750"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en-US" i="1" dirty="0"/>
              <a:t>GROUP 01:</a:t>
            </a:r>
            <a:r>
              <a:rPr lang="en-US" dirty="0"/>
              <a:t> Input unit.</a:t>
            </a:r>
          </a:p>
          <a:p>
            <a:pPr marL="742950" lvl="1" indent="-285750"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en-US" i="1" dirty="0"/>
              <a:t>GROUP 02:</a:t>
            </a:r>
            <a:r>
              <a:rPr lang="en-US" dirty="0"/>
              <a:t> AC/dc + DC/DC converter.</a:t>
            </a:r>
          </a:p>
          <a:p>
            <a:pPr marL="742950" lvl="1" indent="-285750"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en-US" i="1" dirty="0"/>
              <a:t>GROUP 03:</a:t>
            </a:r>
            <a:r>
              <a:rPr lang="en-US" dirty="0"/>
              <a:t> DC/AC converter.</a:t>
            </a:r>
          </a:p>
          <a:p>
            <a:pPr marL="742950" lvl="1" indent="-285750"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en-US" i="1" dirty="0"/>
              <a:t>GROUP 04:</a:t>
            </a:r>
            <a:r>
              <a:rPr lang="en-US" dirty="0"/>
              <a:t> </a:t>
            </a:r>
            <a:r>
              <a:rPr lang="en-US" dirty="0" err="1"/>
              <a:t>HV</a:t>
            </a:r>
            <a:r>
              <a:rPr lang="en-US" dirty="0"/>
              <a:t> oil tank.</a:t>
            </a:r>
          </a:p>
          <a:p>
            <a:pPr marL="1200150" lvl="2" indent="-285750"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en-US" dirty="0" err="1"/>
              <a:t>HVHF</a:t>
            </a:r>
            <a:r>
              <a:rPr lang="en-US" dirty="0"/>
              <a:t> module (Transformer, rectifier, inductor, common inductor, capacitor)</a:t>
            </a:r>
          </a:p>
          <a:p>
            <a:pPr marL="1200150" lvl="2" indent="-285750"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en-US" dirty="0" err="1"/>
              <a:t>HV</a:t>
            </a:r>
            <a:r>
              <a:rPr lang="en-US" dirty="0"/>
              <a:t> output capacitor bank</a:t>
            </a:r>
          </a:p>
          <a:p>
            <a:pPr marL="1200150" lvl="2" indent="-285750"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en-US" dirty="0" err="1"/>
              <a:t>HV</a:t>
            </a:r>
            <a:r>
              <a:rPr lang="en-US" dirty="0"/>
              <a:t> common mode output inductor</a:t>
            </a:r>
          </a:p>
          <a:p>
            <a:pPr marL="1200150" lvl="2" indent="-285750"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en-US" dirty="0" err="1"/>
              <a:t>HV</a:t>
            </a:r>
            <a:r>
              <a:rPr lang="en-US" dirty="0"/>
              <a:t> output stage.</a:t>
            </a:r>
          </a:p>
          <a:p>
            <a:pPr marL="1200150" lvl="2" indent="-285750"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en-US" dirty="0"/>
              <a:t>Oil cooling system</a:t>
            </a:r>
          </a:p>
          <a:p>
            <a:pPr marL="742950" lvl="1" indent="-285750"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en-US" i="1" dirty="0"/>
              <a:t>GROUP 05:</a:t>
            </a:r>
            <a:r>
              <a:rPr lang="en-US" dirty="0"/>
              <a:t> Arc protection system.</a:t>
            </a:r>
          </a:p>
          <a:p>
            <a:pPr marL="742950" lvl="1" indent="-285750"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en-US" i="1" dirty="0"/>
              <a:t>GROUP 06:</a:t>
            </a:r>
            <a:r>
              <a:rPr lang="en-US" dirty="0"/>
              <a:t> Control system.</a:t>
            </a:r>
          </a:p>
          <a:p>
            <a:pPr marL="742950" lvl="1" indent="-285750"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en-US" i="1" dirty="0"/>
              <a:t>GROUP 07:</a:t>
            </a:r>
            <a:r>
              <a:rPr lang="en-US" dirty="0"/>
              <a:t> Water cooling system.</a:t>
            </a:r>
          </a:p>
        </p:txBody>
      </p:sp>
    </p:spTree>
    <p:extLst>
      <p:ext uri="{BB962C8B-B14F-4D97-AF65-F5344CB8AC3E}">
        <p14:creationId xmlns:p14="http://schemas.microsoft.com/office/powerpoint/2010/main" val="3717521516"/>
      </p:ext>
    </p:extLst>
  </p:cSld>
  <p:clrMapOvr>
    <a:masterClrMapping/>
  </p:clrMapOvr>
</p:sld>
</file>

<file path=ppt/theme/theme1.xml><?xml version="1.0" encoding="utf-8"?>
<a:theme xmlns:a="http://schemas.openxmlformats.org/drawingml/2006/main" name="Anpassad formgivning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1_Office-tema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Office-tema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4.xml><?xml version="1.0" encoding="utf-8"?>
<a:theme xmlns:a="http://schemas.openxmlformats.org/drawingml/2006/main" name="Office-tema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34780</TotalTime>
  <Words>134</Words>
  <Application>Microsoft Office PowerPoint</Application>
  <PresentationFormat>Presentación en pantalla (4:3)</PresentationFormat>
  <Paragraphs>31</Paragraphs>
  <Slides>4</Slides>
  <Notes>0</Notes>
  <HiddenSlides>0</HiddenSlides>
  <MMClips>0</MMClips>
  <ScaleCrop>false</ScaleCrop>
  <HeadingPairs>
    <vt:vector size="6" baseType="variant">
      <vt:variant>
        <vt:lpstr>Fuentes usadas</vt:lpstr>
      </vt:variant>
      <vt:variant>
        <vt:i4>7</vt:i4>
      </vt:variant>
      <vt:variant>
        <vt:lpstr>Tema</vt:lpstr>
      </vt:variant>
      <vt:variant>
        <vt:i4>2</vt:i4>
      </vt:variant>
      <vt:variant>
        <vt:lpstr>Títulos de diapositiva</vt:lpstr>
      </vt:variant>
      <vt:variant>
        <vt:i4>4</vt:i4>
      </vt:variant>
    </vt:vector>
  </HeadingPairs>
  <TitlesOfParts>
    <vt:vector size="13" baseType="lpstr">
      <vt:lpstr>ＭＳ Ｐゴシック</vt:lpstr>
      <vt:lpstr>Aharoni</vt:lpstr>
      <vt:lpstr>Arial</vt:lpstr>
      <vt:lpstr>Calibri</vt:lpstr>
      <vt:lpstr>Helvetica</vt:lpstr>
      <vt:lpstr>Lucida Grande</vt:lpstr>
      <vt:lpstr>Wingdings</vt:lpstr>
      <vt:lpstr>Anpassad formgivning</vt:lpstr>
      <vt:lpstr>1_Office-tema</vt:lpstr>
      <vt:lpstr>Presentación de PowerPoint</vt:lpstr>
      <vt:lpstr>Presentación de PowerPoint</vt:lpstr>
      <vt:lpstr>Presentación de PowerPoint</vt:lpstr>
      <vt:lpstr>Presentación de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PowerPoint-presentation</dc:title>
  <dc:creator>Ola Grahm</dc:creator>
  <cp:lastModifiedBy>Jose Maria de la Fuente</cp:lastModifiedBy>
  <cp:revision>1004</cp:revision>
  <cp:lastPrinted>2013-11-06T14:19:55Z</cp:lastPrinted>
  <dcterms:created xsi:type="dcterms:W3CDTF">2013-09-21T18:00:17Z</dcterms:created>
  <dcterms:modified xsi:type="dcterms:W3CDTF">2018-03-07T13:18:55Z</dcterms:modified>
</cp:coreProperties>
</file>