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260" r:id="rId12"/>
    <p:sldId id="262" r:id="rId13"/>
    <p:sldId id="261" r:id="rId14"/>
    <p:sldId id="270" r:id="rId1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4607" autoAdjust="0"/>
  </p:normalViewPr>
  <p:slideViewPr>
    <p:cSldViewPr>
      <p:cViewPr varScale="1">
        <p:scale>
          <a:sx n="106" d="100"/>
          <a:sy n="106" d="100"/>
        </p:scale>
        <p:origin x="34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2018-03-01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01/03/2018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01/03/2018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01/03/2018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01/03/2018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01/03/2018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ESS Wire Scanner CDR</a:t>
            </a:r>
            <a:br>
              <a:rPr lang="en-GB" sz="4000" dirty="0" smtClean="0"/>
            </a:br>
            <a:r>
              <a:rPr lang="en-GB" sz="4000" dirty="0" smtClean="0"/>
              <a:t>Requirements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Clement Derrez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1 March, 2018</a:t>
            </a:fld>
            <a:endParaRPr lang="en-GB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Spoke: Signal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27" y="5279851"/>
            <a:ext cx="8229600" cy="1259061"/>
          </a:xfrm>
        </p:spPr>
        <p:txBody>
          <a:bodyPr/>
          <a:lstStyle/>
          <a:p>
            <a:r>
              <a:rPr lang="en-US" dirty="0"/>
              <a:t>40 </a:t>
            </a:r>
            <a:r>
              <a:rPr lang="en-US" dirty="0" err="1"/>
              <a:t>μm</a:t>
            </a:r>
            <a:r>
              <a:rPr lang="en-US" dirty="0"/>
              <a:t> Tungsten wire</a:t>
            </a:r>
          </a:p>
          <a:p>
            <a:pPr lvl="1"/>
            <a:r>
              <a:rPr lang="en-US" dirty="0" smtClean="0"/>
              <a:t>Peak </a:t>
            </a:r>
            <a:r>
              <a:rPr lang="en-US" dirty="0"/>
              <a:t>current: 60 to 90 </a:t>
            </a:r>
            <a:r>
              <a:rPr lang="en-US" dirty="0" err="1"/>
              <a:t>μA</a:t>
            </a:r>
            <a:r>
              <a:rPr lang="en-US" dirty="0"/>
              <a:t> (SEM mode)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71" y="1729841"/>
            <a:ext cx="7452311" cy="355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52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mode 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Vertical/horizontal separated</a:t>
            </a:r>
          </a:p>
          <a:p>
            <a:r>
              <a:rPr lang="en-US" dirty="0"/>
              <a:t>Sensitivity 10 </a:t>
            </a:r>
            <a:r>
              <a:rPr lang="en-US" dirty="0" err="1"/>
              <a:t>nA</a:t>
            </a:r>
            <a:r>
              <a:rPr lang="en-US" dirty="0"/>
              <a:t> to 1 mA</a:t>
            </a:r>
          </a:p>
          <a:p>
            <a:r>
              <a:rPr lang="en-US" dirty="0"/>
              <a:t>Wire polarization up to ±100 Volt</a:t>
            </a:r>
          </a:p>
          <a:p>
            <a:r>
              <a:rPr lang="en-US" dirty="0"/>
              <a:t>Sampling rate up to 2 </a:t>
            </a:r>
            <a:r>
              <a:rPr lang="en-US" dirty="0" smtClean="0"/>
              <a:t>MHz</a:t>
            </a:r>
            <a:endParaRPr lang="en-US" dirty="0"/>
          </a:p>
          <a:p>
            <a:r>
              <a:rPr lang="en-US" dirty="0"/>
              <a:t>Minimum dynamic </a:t>
            </a:r>
            <a:r>
              <a:rPr lang="en-US" dirty="0" smtClean="0"/>
              <a:t>range: 10</a:t>
            </a:r>
            <a:r>
              <a:rPr lang="en-US" baseline="30000" dirty="0" smtClean="0"/>
              <a:t>3</a:t>
            </a:r>
            <a:endParaRPr lang="en-US" baseline="30000" dirty="0"/>
          </a:p>
          <a:p>
            <a:r>
              <a:rPr lang="en-US" dirty="0"/>
              <a:t>1 Hz or 14 Hz trigger</a:t>
            </a:r>
          </a:p>
          <a:p>
            <a:r>
              <a:rPr lang="en-US" dirty="0"/>
              <a:t>Repeatability of the </a:t>
            </a:r>
            <a:r>
              <a:rPr lang="en-US" dirty="0" smtClean="0"/>
              <a:t>movement: </a:t>
            </a:r>
            <a:r>
              <a:rPr lang="en-US" dirty="0"/>
              <a:t>± 25 </a:t>
            </a:r>
            <a:r>
              <a:rPr lang="en-US" dirty="0" err="1"/>
              <a:t>μm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7064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 mode specifications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SEM acquisition: MEBT </a:t>
            </a:r>
            <a:r>
              <a:rPr lang="en-US" dirty="0"/>
              <a:t>and </a:t>
            </a:r>
            <a:r>
              <a:rPr lang="en-US" dirty="0" smtClean="0"/>
              <a:t>spoke</a:t>
            </a:r>
          </a:p>
          <a:p>
            <a:r>
              <a:rPr lang="en-US" dirty="0" smtClean="0"/>
              <a:t>Current readout: both wire extremities</a:t>
            </a:r>
          </a:p>
          <a:p>
            <a:r>
              <a:rPr lang="en-US" dirty="0" smtClean="0"/>
              <a:t>AFE: two separated channels’ gains H/L</a:t>
            </a:r>
            <a:endParaRPr lang="en-US" dirty="0"/>
          </a:p>
          <a:p>
            <a:r>
              <a:rPr lang="en-US" dirty="0"/>
              <a:t>E</a:t>
            </a:r>
            <a:r>
              <a:rPr lang="en-US" dirty="0" smtClean="0"/>
              <a:t>lliptical </a:t>
            </a:r>
            <a:r>
              <a:rPr lang="en-US" dirty="0"/>
              <a:t>sections and </a:t>
            </a:r>
            <a:r>
              <a:rPr lang="en-US" dirty="0" smtClean="0"/>
              <a:t>downstream: </a:t>
            </a:r>
            <a:r>
              <a:rPr lang="en-US" dirty="0"/>
              <a:t>profile </a:t>
            </a:r>
            <a:r>
              <a:rPr lang="en-US" dirty="0" smtClean="0"/>
              <a:t>primarily </a:t>
            </a:r>
            <a:r>
              <a:rPr lang="en-US" dirty="0"/>
              <a:t>reconstructed in shower </a:t>
            </a:r>
            <a:r>
              <a:rPr lang="en-US" dirty="0" smtClean="0"/>
              <a:t>mode. Expected</a:t>
            </a:r>
            <a:r>
              <a:rPr lang="en-US" dirty="0"/>
              <a:t> </a:t>
            </a:r>
            <a:r>
              <a:rPr lang="en-US" dirty="0" smtClean="0"/>
              <a:t>SEM </a:t>
            </a:r>
            <a:r>
              <a:rPr lang="en-US" dirty="0"/>
              <a:t>signal is </a:t>
            </a:r>
            <a:r>
              <a:rPr lang="en-US" dirty="0" smtClean="0"/>
              <a:t>~50</a:t>
            </a:r>
            <a:r>
              <a:rPr lang="en-US" dirty="0"/>
              <a:t>% lower in the worst case </a:t>
            </a:r>
            <a:r>
              <a:rPr lang="en-US" dirty="0" smtClean="0"/>
              <a:t>compared to </a:t>
            </a:r>
            <a:r>
              <a:rPr lang="en-US" dirty="0"/>
              <a:t>the spoke section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600200"/>
            <a:ext cx="6444208" cy="21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57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 mode 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18499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Profile </a:t>
            </a:r>
            <a:r>
              <a:rPr lang="en-US" dirty="0"/>
              <a:t>reconstructed with 4 scintillators installed in the </a:t>
            </a:r>
            <a:r>
              <a:rPr lang="en-US" dirty="0" smtClean="0"/>
              <a:t>LINAC Warm </a:t>
            </a:r>
            <a:r>
              <a:rPr lang="en-US" dirty="0"/>
              <a:t>Unit (LWU)</a:t>
            </a:r>
          </a:p>
          <a:p>
            <a:r>
              <a:rPr lang="en-US" dirty="0" smtClean="0"/>
              <a:t>Distance </a:t>
            </a:r>
            <a:r>
              <a:rPr lang="en-US" dirty="0"/>
              <a:t>wire-detector is </a:t>
            </a:r>
            <a:r>
              <a:rPr lang="en-US" dirty="0" smtClean="0"/>
              <a:t>set to 400 </a:t>
            </a:r>
            <a:r>
              <a:rPr lang="en-US" dirty="0"/>
              <a:t>mm.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2981713" cy="2390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931664"/>
            <a:ext cx="1886075" cy="1890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149080"/>
            <a:ext cx="3610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LWU preliminary design (Daresbury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76056" y="4149080"/>
            <a:ext cx="274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ESS Detectors assembly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8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 mode specifications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/>
          </a:bodyPr>
          <a:lstStyle/>
          <a:p>
            <a:r>
              <a:rPr lang="en-US" dirty="0" smtClean="0"/>
              <a:t>OFE: similar concept as for AFE, high and low gain channels</a:t>
            </a:r>
          </a:p>
          <a:p>
            <a:pPr lvl="1"/>
            <a:r>
              <a:rPr lang="en-US" dirty="0" smtClean="0"/>
              <a:t>PD and APD to increase dynamic range</a:t>
            </a:r>
          </a:p>
          <a:p>
            <a:r>
              <a:rPr lang="en-US" dirty="0"/>
              <a:t>Wavelength shifting </a:t>
            </a:r>
            <a:r>
              <a:rPr lang="en-US" smtClean="0"/>
              <a:t>fiber candidates</a:t>
            </a:r>
            <a:endParaRPr lang="en-US" dirty="0" smtClean="0"/>
          </a:p>
          <a:p>
            <a:pPr lvl="1"/>
            <a:r>
              <a:rPr lang="en-US" dirty="0"/>
              <a:t>D</a:t>
            </a:r>
            <a:r>
              <a:rPr lang="en-US" dirty="0" smtClean="0"/>
              <a:t>iameter </a:t>
            </a:r>
            <a:r>
              <a:rPr lang="en-US" dirty="0"/>
              <a:t>equal to 1 mm</a:t>
            </a:r>
          </a:p>
          <a:p>
            <a:pPr lvl="1"/>
            <a:r>
              <a:rPr lang="en-US" dirty="0"/>
              <a:t>Single cladding (NA  0:55</a:t>
            </a:r>
            <a:r>
              <a:rPr lang="en-US" dirty="0" smtClean="0"/>
              <a:t>)</a:t>
            </a:r>
          </a:p>
          <a:p>
            <a:r>
              <a:rPr lang="en-US" dirty="0" smtClean="0"/>
              <a:t>and Scintillators to be tested vs MC simulations, radiation damage to be assessed</a:t>
            </a:r>
          </a:p>
          <a:p>
            <a:pPr lvl="1"/>
            <a:r>
              <a:rPr lang="sv-SE" dirty="0" smtClean="0"/>
              <a:t>BC-408 (Saint Gobain)v</a:t>
            </a:r>
          </a:p>
          <a:p>
            <a:pPr lvl="1"/>
            <a:r>
              <a:rPr lang="sv-SE" dirty="0" smtClean="0"/>
              <a:t>SC-301 </a:t>
            </a:r>
            <a:r>
              <a:rPr lang="sv-SE" dirty="0"/>
              <a:t>(IHEP) </a:t>
            </a:r>
            <a:endParaRPr lang="sv-SE" dirty="0" smtClean="0"/>
          </a:p>
          <a:p>
            <a:pPr lvl="1"/>
            <a:r>
              <a:rPr lang="sv-SE" dirty="0" smtClean="0"/>
              <a:t>EJ-200</a:t>
            </a:r>
            <a:endParaRPr lang="sv-SE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18043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Wire Scanner: principle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1296" y="1628800"/>
            <a:ext cx="6275040" cy="29437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11560" y="5229200"/>
            <a:ext cx="8075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thin wire is scanned through the particle beam while the </a:t>
            </a:r>
            <a:r>
              <a:rPr lang="en-US" dirty="0" smtClean="0"/>
              <a:t>secondary emission current</a:t>
            </a:r>
            <a:r>
              <a:rPr lang="en-US" dirty="0"/>
              <a:t>, the signal from a calorimeter downstream, and </a:t>
            </a:r>
            <a:r>
              <a:rPr lang="en-US" dirty="0" smtClean="0"/>
              <a:t>the signal </a:t>
            </a:r>
            <a:r>
              <a:rPr lang="en-US" dirty="0"/>
              <a:t>of the motor encoder are acquired simultaneously. Plotting </a:t>
            </a:r>
            <a:r>
              <a:rPr lang="en-US" dirty="0" smtClean="0"/>
              <a:t>either of </a:t>
            </a:r>
            <a:r>
              <a:rPr lang="en-US" dirty="0"/>
              <a:t>the SEM or </a:t>
            </a:r>
            <a:r>
              <a:rPr lang="en-US" dirty="0" smtClean="0"/>
              <a:t>SCINT signals </a:t>
            </a:r>
            <a:r>
              <a:rPr lang="en-US" dirty="0"/>
              <a:t>against the encoder gives the beam profile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Wire Scanner in ESS LINAC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615979"/>
            <a:ext cx="8229600" cy="127680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91580" y="5338583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total: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19 motion axes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44 SEM mode channels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40 SCINT channels</a:t>
            </a:r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 rot="16200000">
            <a:off x="4197626" y="1972828"/>
            <a:ext cx="335193" cy="98962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 rot="16200000">
            <a:off x="7131362" y="1749305"/>
            <a:ext cx="335193" cy="147518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 rot="5400000">
            <a:off x="2810982" y="3682300"/>
            <a:ext cx="335193" cy="98962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5400000">
            <a:off x="5480339" y="3263683"/>
            <a:ext cx="335193" cy="182686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34505" y="443165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4 WS dual axis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SEM + SCINT mode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736" y="443165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3</a:t>
            </a:r>
            <a:r>
              <a:rPr lang="en-US" dirty="0" smtClean="0">
                <a:solidFill>
                  <a:srgbClr val="0070C0"/>
                </a:solidFill>
              </a:rPr>
              <a:t> WS single axis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SEM mode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2680" y="162949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 WS dual axis (A2T)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SEM + SCINT mode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19872" y="162949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3 WS dual axis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SEM mode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RMS beam size in both horizontal and </a:t>
            </a:r>
            <a:r>
              <a:rPr lang="en-US" dirty="0" smtClean="0"/>
              <a:t>vertical planes </a:t>
            </a:r>
            <a:r>
              <a:rPr lang="en-US" dirty="0"/>
              <a:t>shall be measured with an accuracy of </a:t>
            </a:r>
            <a:r>
              <a:rPr lang="en-US" dirty="0" smtClean="0"/>
              <a:t>better than </a:t>
            </a:r>
            <a:r>
              <a:rPr lang="en-US" dirty="0"/>
              <a:t>± 0.100 mm</a:t>
            </a:r>
          </a:p>
          <a:p>
            <a:r>
              <a:rPr lang="en-US" dirty="0"/>
              <a:t>WS measurement shall cover the full beam </a:t>
            </a:r>
            <a:r>
              <a:rPr lang="en-US" dirty="0" smtClean="0"/>
              <a:t>pipe aperture</a:t>
            </a:r>
          </a:p>
          <a:p>
            <a:r>
              <a:rPr lang="en-US" dirty="0"/>
              <a:t>Time resolution shall be 1 </a:t>
            </a:r>
            <a:r>
              <a:rPr lang="en-US" dirty="0" err="1"/>
              <a:t>μs</a:t>
            </a:r>
            <a:endParaRPr lang="en-US" dirty="0"/>
          </a:p>
          <a:p>
            <a:r>
              <a:rPr lang="en-US" dirty="0"/>
              <a:t>WS dynamic range shall be at least 10</a:t>
            </a:r>
            <a:r>
              <a:rPr lang="en-US" baseline="30000" dirty="0"/>
              <a:t>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30493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wire scanner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 smtClean="0"/>
              <a:t>Scan performed </a:t>
            </a:r>
            <a:r>
              <a:rPr lang="en-US" dirty="0"/>
              <a:t>at constant speed (100 μm.s-1 </a:t>
            </a:r>
            <a:r>
              <a:rPr lang="en-US" dirty="0" smtClean="0"/>
              <a:t>to few </a:t>
            </a:r>
            <a:r>
              <a:rPr lang="en-US" dirty="0"/>
              <a:t>mm.s-1) and in step by step </a:t>
            </a:r>
            <a:r>
              <a:rPr lang="en-US" dirty="0" smtClean="0"/>
              <a:t>mode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slow tuning mode (i.e. 50 </a:t>
            </a:r>
            <a:r>
              <a:rPr lang="en-US" dirty="0" err="1"/>
              <a:t>μs</a:t>
            </a:r>
            <a:r>
              <a:rPr lang="en-US" dirty="0"/>
              <a:t>, up to 62.5 mA, 1 Hz).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fast tuning mode (i.e. 10 </a:t>
            </a:r>
            <a:r>
              <a:rPr lang="en-US" dirty="0" err="1"/>
              <a:t>μs</a:t>
            </a:r>
            <a:r>
              <a:rPr lang="en-US" dirty="0"/>
              <a:t>, up to 62.5 mA, 14 Hz).</a:t>
            </a:r>
          </a:p>
          <a:p>
            <a:endParaRPr lang="en-US" dirty="0" smtClean="0"/>
          </a:p>
          <a:p>
            <a:r>
              <a:rPr lang="en-US" dirty="0"/>
              <a:t>Vertical and horizontal measurement separated </a:t>
            </a:r>
            <a:r>
              <a:rPr lang="en-US" dirty="0" smtClean="0"/>
              <a:t>to avoid </a:t>
            </a:r>
            <a:r>
              <a:rPr lang="en-US" dirty="0"/>
              <a:t>cross talk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92562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LINAC Wire Scanner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ESS Bilbao</a:t>
            </a:r>
          </a:p>
          <a:p>
            <a:r>
              <a:rPr lang="en-US" dirty="0" smtClean="0"/>
              <a:t>Single movement, 45 degrees</a:t>
            </a:r>
          </a:p>
          <a:p>
            <a:r>
              <a:rPr lang="en-US" dirty="0" smtClean="0"/>
              <a:t>33 um carbon wire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619225"/>
            <a:ext cx="3209423" cy="4531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5500" y="6172175"/>
            <a:ext cx="3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Linac4 wire scanner in </a:t>
            </a:r>
            <a:r>
              <a:rPr lang="en-US"/>
              <a:t>the </a:t>
            </a:r>
            <a:r>
              <a:rPr lang="en-US" smtClean="0"/>
              <a:t>MEBT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60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LINAC Wire Scanner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Dual movement, particle free actuators</a:t>
            </a:r>
          </a:p>
          <a:p>
            <a:r>
              <a:rPr lang="en-US" dirty="0" smtClean="0"/>
              <a:t>40 um Tungsten Wire</a:t>
            </a:r>
          </a:p>
          <a:p>
            <a:pPr lvl="1"/>
            <a:r>
              <a:rPr lang="en-US" dirty="0" smtClean="0"/>
              <a:t>Higher signal than carbon wire</a:t>
            </a:r>
          </a:p>
          <a:p>
            <a:pPr lvl="1"/>
            <a:r>
              <a:rPr lang="en-US" dirty="0" smtClean="0"/>
              <a:t>No pollution of cavities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2369" y="2616469"/>
            <a:ext cx="4005064" cy="30037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5500" y="6172175"/>
            <a:ext cx="3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</a:t>
            </a:r>
            <a:r>
              <a:rPr lang="en-US" dirty="0" err="1" smtClean="0"/>
              <a:t>Danfysik</a:t>
            </a:r>
            <a:r>
              <a:rPr lang="en-US" dirty="0" smtClean="0"/>
              <a:t> prototype in RATS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28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emission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signal generated on the wire can be divided in </a:t>
            </a:r>
            <a:r>
              <a:rPr lang="en-US" dirty="0" smtClean="0"/>
              <a:t>two main </a:t>
            </a:r>
            <a:r>
              <a:rPr lang="en-US" dirty="0"/>
              <a:t>components: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emission of secondary electron emitted when the </a:t>
            </a:r>
            <a:r>
              <a:rPr lang="en-US" dirty="0" smtClean="0"/>
              <a:t>protons are </a:t>
            </a:r>
            <a:r>
              <a:rPr lang="en-US" dirty="0"/>
              <a:t>crossing the boundary between vacuum and the </a:t>
            </a:r>
            <a:r>
              <a:rPr lang="en-US" dirty="0" smtClean="0"/>
              <a:t>wire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charge deposition due to </a:t>
            </a:r>
            <a:r>
              <a:rPr lang="en-US" dirty="0" smtClean="0"/>
              <a:t>protons </a:t>
            </a:r>
            <a:r>
              <a:rPr lang="en-US" dirty="0"/>
              <a:t>stopped in the wire.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19496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MEBT: Signal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00600"/>
            <a:ext cx="8229600" cy="1396752"/>
          </a:xfrm>
        </p:spPr>
        <p:txBody>
          <a:bodyPr>
            <a:normAutofit/>
          </a:bodyPr>
          <a:lstStyle/>
          <a:p>
            <a:r>
              <a:rPr lang="en-US" dirty="0"/>
              <a:t>33 </a:t>
            </a:r>
            <a:r>
              <a:rPr lang="en-US" dirty="0" err="1"/>
              <a:t>μm</a:t>
            </a:r>
            <a:r>
              <a:rPr lang="en-US" dirty="0"/>
              <a:t> Carbon </a:t>
            </a:r>
            <a:r>
              <a:rPr lang="en-US" dirty="0" smtClean="0"/>
              <a:t>wire</a:t>
            </a:r>
          </a:p>
          <a:p>
            <a:pPr lvl="1"/>
            <a:r>
              <a:rPr lang="en-US" dirty="0" smtClean="0"/>
              <a:t>Maximum </a:t>
            </a:r>
            <a:r>
              <a:rPr lang="en-US" dirty="0"/>
              <a:t>expected signal in MEBT (for </a:t>
            </a:r>
            <a:r>
              <a:rPr lang="en-US" dirty="0" err="1"/>
              <a:t>Ibeam</a:t>
            </a:r>
            <a:r>
              <a:rPr lang="en-US" dirty="0"/>
              <a:t>=62.5 mA): 180 </a:t>
            </a:r>
            <a:r>
              <a:rPr lang="en-US" dirty="0" err="1"/>
              <a:t>μA</a:t>
            </a:r>
            <a:r>
              <a:rPr lang="en-US" dirty="0"/>
              <a:t> to 400 </a:t>
            </a:r>
            <a:r>
              <a:rPr lang="en-US" dirty="0" err="1"/>
              <a:t>μA</a:t>
            </a:r>
            <a:r>
              <a:rPr lang="en-US" dirty="0"/>
              <a:t> depending on </a:t>
            </a:r>
            <a:r>
              <a:rPr lang="en-US" dirty="0" smtClean="0"/>
              <a:t>the beam sizes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85" y="1600200"/>
            <a:ext cx="793983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03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5096</TotalTime>
  <Words>547</Words>
  <Application>Microsoft Macintosh PowerPoint</Application>
  <PresentationFormat>On-screen Show (4:3)</PresentationFormat>
  <Paragraphs>104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ESS Wire Scanner CDR Requirements</vt:lpstr>
      <vt:lpstr>Wire Scanner: principle</vt:lpstr>
      <vt:lpstr>Wire Scanner in ESS LINAC</vt:lpstr>
      <vt:lpstr>System specifications</vt:lpstr>
      <vt:lpstr>ESS wire scanner operation</vt:lpstr>
      <vt:lpstr>Warm LINAC Wire Scanner</vt:lpstr>
      <vt:lpstr>Cold LINAC Wire Scanner</vt:lpstr>
      <vt:lpstr>Secondary emission</vt:lpstr>
      <vt:lpstr>MEBT: Signal estimation</vt:lpstr>
      <vt:lpstr>Spoke: Signal estimation</vt:lpstr>
      <vt:lpstr>SEM mode specifications</vt:lpstr>
      <vt:lpstr>SEM mode specifications</vt:lpstr>
      <vt:lpstr>SCINT mode specifications</vt:lpstr>
      <vt:lpstr>SCINT mode specifications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 Wire Scanner CDR Requirements</dc:title>
  <dc:creator>Clement Derrez</dc:creator>
  <cp:lastModifiedBy>Clement Derrez</cp:lastModifiedBy>
  <cp:revision>41</cp:revision>
  <dcterms:created xsi:type="dcterms:W3CDTF">2018-03-01T09:51:58Z</dcterms:created>
  <dcterms:modified xsi:type="dcterms:W3CDTF">2018-03-04T22:48:43Z</dcterms:modified>
</cp:coreProperties>
</file>